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colors2.xml" ContentType="application/vnd.openxmlformats-officedocument.drawingml.diagramColors+xml"/>
  <Override PartName="/ppt/diagrams/colors3.xml" ContentType="application/vnd.openxmlformats-officedocument.drawingml.diagramColors+xml"/>
  <Override PartName="/ppt/diagrams/colors4.xml" ContentType="application/vnd.openxmlformats-officedocument.drawingml.diagramColors+xml"/>
  <Override PartName="/ppt/diagrams/colors5.xml" ContentType="application/vnd.openxmlformats-officedocument.drawingml.diagramColors+xml"/>
  <Override PartName="/ppt/diagrams/colors6.xml" ContentType="application/vnd.openxmlformats-officedocument.drawingml.diagramColors+xml"/>
  <Override PartName="/ppt/diagrams/colors7.xml" ContentType="application/vnd.openxmlformats-officedocument.drawingml.diagramColors+xml"/>
  <Override PartName="/ppt/diagrams/colors8.xml" ContentType="application/vnd.openxmlformats-officedocument.drawingml.diagramColors+xml"/>
  <Override PartName="/ppt/diagrams/data1.xml" ContentType="application/vnd.openxmlformats-officedocument.drawingml.diagramData+xml"/>
  <Override PartName="/ppt/diagrams/data2.xml" ContentType="application/vnd.openxmlformats-officedocument.drawingml.diagramData+xml"/>
  <Override PartName="/ppt/diagrams/data3.xml" ContentType="application/vnd.openxmlformats-officedocument.drawingml.diagramData+xml"/>
  <Override PartName="/ppt/diagrams/data4.xml" ContentType="application/vnd.openxmlformats-officedocument.drawingml.diagramData+xml"/>
  <Override PartName="/ppt/diagrams/data5.xml" ContentType="application/vnd.openxmlformats-officedocument.drawingml.diagramData+xml"/>
  <Override PartName="/ppt/diagrams/data6.xml" ContentType="application/vnd.openxmlformats-officedocument.drawingml.diagramData+xml"/>
  <Override PartName="/ppt/diagrams/data7.xml" ContentType="application/vnd.openxmlformats-officedocument.drawingml.diagramData+xml"/>
  <Override PartName="/ppt/diagrams/data8.xml" ContentType="application/vnd.openxmlformats-officedocument.drawingml.diagramData+xml"/>
  <Override PartName="/ppt/diagrams/drawing1.xml" ContentType="application/vnd.ms-office.drawingml.diagramDrawing+xml"/>
  <Override PartName="/ppt/diagrams/drawing2.xml" ContentType="application/vnd.ms-office.drawingml.diagramDrawing+xml"/>
  <Override PartName="/ppt/diagrams/drawing3.xml" ContentType="application/vnd.ms-office.drawingml.diagramDrawing+xml"/>
  <Override PartName="/ppt/diagrams/drawing4.xml" ContentType="application/vnd.ms-office.drawingml.diagramDrawing+xml"/>
  <Override PartName="/ppt/diagrams/drawing5.xml" ContentType="application/vnd.ms-office.drawingml.diagramDrawing+xml"/>
  <Override PartName="/ppt/diagrams/drawing6.xml" ContentType="application/vnd.ms-office.drawingml.diagramDrawing+xml"/>
  <Override PartName="/ppt/diagrams/drawing7.xml" ContentType="application/vnd.ms-office.drawingml.diagramDrawing+xml"/>
  <Override PartName="/ppt/diagrams/drawing8.xml" ContentType="application/vnd.ms-office.drawingml.diagramDrawing+xml"/>
  <Override PartName="/ppt/diagrams/layout1.xml" ContentType="application/vnd.openxmlformats-officedocument.drawingml.diagramLayout+xml"/>
  <Override PartName="/ppt/diagrams/layout2.xml" ContentType="application/vnd.openxmlformats-officedocument.drawingml.diagramLayout+xml"/>
  <Override PartName="/ppt/diagrams/layout3.xml" ContentType="application/vnd.openxmlformats-officedocument.drawingml.diagramLayout+xml"/>
  <Override PartName="/ppt/diagrams/layout4.xml" ContentType="application/vnd.openxmlformats-officedocument.drawingml.diagramLayout+xml"/>
  <Override PartName="/ppt/diagrams/layout5.xml" ContentType="application/vnd.openxmlformats-officedocument.drawingml.diagramLayout+xml"/>
  <Override PartName="/ppt/diagrams/layout6.xml" ContentType="application/vnd.openxmlformats-officedocument.drawingml.diagramLayout+xml"/>
  <Override PartName="/ppt/diagrams/layout7.xml" ContentType="application/vnd.openxmlformats-officedocument.drawingml.diagramLayout+xml"/>
  <Override PartName="/ppt/diagrams/layout8.xml" ContentType="application/vnd.openxmlformats-officedocument.drawingml.diagramLayout+xml"/>
  <Override PartName="/ppt/diagrams/quickStyle1.xml" ContentType="application/vnd.openxmlformats-officedocument.drawingml.diagramStyle+xml"/>
  <Override PartName="/ppt/diagrams/quickStyle2.xml" ContentType="application/vnd.openxmlformats-officedocument.drawingml.diagramStyle+xml"/>
  <Override PartName="/ppt/diagrams/quickStyle3.xml" ContentType="application/vnd.openxmlformats-officedocument.drawingml.diagramStyle+xml"/>
  <Override PartName="/ppt/diagrams/quickStyle4.xml" ContentType="application/vnd.openxmlformats-officedocument.drawingml.diagramStyle+xml"/>
  <Override PartName="/ppt/diagrams/quickStyle5.xml" ContentType="application/vnd.openxmlformats-officedocument.drawingml.diagramStyle+xml"/>
  <Override PartName="/ppt/diagrams/quickStyle6.xml" ContentType="application/vnd.openxmlformats-officedocument.drawingml.diagramStyle+xml"/>
  <Override PartName="/ppt/diagrams/quickStyle7.xml" ContentType="application/vnd.openxmlformats-officedocument.drawingml.diagramStyle+xml"/>
  <Override PartName="/ppt/diagrams/quickStyle8.xml" ContentType="application/vnd.openxmlformats-officedocument.drawingml.diagramStyle+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22.fntdata" ContentType="application/x-fontdata"/>
  <Override PartName="/ppt/fonts/font23.fntdata" ContentType="application/x-fontdata"/>
  <Override PartName="/ppt/fonts/font24.fntdata" ContentType="application/x-fontdata"/>
  <Override PartName="/ppt/fonts/font25.fntdata" ContentType="application/x-fontdata"/>
  <Override PartName="/ppt/fonts/font26.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svg" ContentType="image/svg+xml"/>
  <Override PartName="/ppt/media/image2.svg" ContentType="image/svg+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3"/>
  </p:sldMasterIdLst>
  <p:notesMasterIdLst>
    <p:notesMasterId r:id="rId5"/>
  </p:notesMasterIdLst>
  <p:sldIdLst>
    <p:sldId id="256" r:id="rId4"/>
    <p:sldId id="1410" r:id="rId6"/>
    <p:sldId id="1411" r:id="rId7"/>
    <p:sldId id="1446" r:id="rId8"/>
    <p:sldId id="1447" r:id="rId9"/>
    <p:sldId id="1440" r:id="rId10"/>
    <p:sldId id="1448" r:id="rId11"/>
    <p:sldId id="1441" r:id="rId12"/>
    <p:sldId id="1449" r:id="rId13"/>
    <p:sldId id="1443" r:id="rId14"/>
    <p:sldId id="1452" r:id="rId15"/>
    <p:sldId id="1444" r:id="rId16"/>
    <p:sldId id="1453" r:id="rId17"/>
    <p:sldId id="1454" r:id="rId18"/>
    <p:sldId id="1450" r:id="rId19"/>
    <p:sldId id="1455" r:id="rId20"/>
    <p:sldId id="1456" r:id="rId21"/>
    <p:sldId id="1457" r:id="rId22"/>
    <p:sldId id="1451" r:id="rId23"/>
    <p:sldId id="1458" r:id="rId24"/>
    <p:sldId id="1459" r:id="rId25"/>
    <p:sldId id="1461" r:id="rId26"/>
    <p:sldId id="1460" r:id="rId27"/>
    <p:sldId id="1462" r:id="rId28"/>
    <p:sldId id="1463" r:id="rId29"/>
    <p:sldId id="1465" r:id="rId30"/>
    <p:sldId id="1469" r:id="rId31"/>
    <p:sldId id="1466" r:id="rId32"/>
    <p:sldId id="1467" r:id="rId33"/>
    <p:sldId id="1464" r:id="rId34"/>
    <p:sldId id="1468" r:id="rId35"/>
    <p:sldId id="1445" r:id="rId36"/>
    <p:sldId id="1439" r:id="rId37"/>
  </p:sldIdLst>
  <p:sldSz cx="9144000" cy="5143500" type="screen16x9"/>
  <p:notesSz cx="6858000" cy="9144000"/>
  <p:embeddedFontLst>
    <p:embeddedFont>
      <p:font typeface="Calibri" panose="020F0502020204030204" pitchFamily="34" charset="0"/>
      <p:regular r:id="rId41"/>
      <p:bold r:id="rId42"/>
      <p:italic r:id="rId43"/>
      <p:boldItalic r:id="rId44"/>
    </p:embeddedFont>
    <p:embeddedFont>
      <p:font typeface="Open Sans Light" panose="020B0606030504020204"/>
      <p:bold r:id="rId45"/>
      <p:boldItalic r:id="rId46"/>
    </p:embeddedFont>
    <p:embeddedFont>
      <p:font typeface="Raleway" panose="020B0503030101060003"/>
      <p:bold r:id="rId47"/>
      <p:boldItalic r:id="rId48"/>
    </p:embeddedFont>
    <p:embeddedFont>
      <p:font typeface="Calibri" panose="020F0502020204030204"/>
      <p:regular r:id="rId49"/>
      <p:bold r:id="rId50"/>
      <p:italic r:id="rId51"/>
      <p:boldItalic r:id="rId52"/>
    </p:embeddedFont>
    <p:embeddedFont>
      <p:font typeface="Open Sans" panose="020B0606030504020204" pitchFamily="34" charset="0"/>
      <p:bold r:id="rId53"/>
      <p:boldItalic r:id="rId54"/>
    </p:embeddedFont>
    <p:embeddedFont>
      <p:font typeface="Open Sans" panose="020B0606030504020204"/>
      <p:bold r:id="rId55"/>
      <p:boldItalic r:id="rId56"/>
    </p:embeddedFont>
    <p:embeddedFont>
      <p:font typeface="Lusitana" panose="020B0604020202020204" charset="0"/>
      <p:regular r:id="rId57"/>
      <p:bold r:id="rId58"/>
    </p:embeddedFont>
    <p:embeddedFont>
      <p:font typeface="Raleway" panose="020B0503030101060003" pitchFamily="2" charset="0"/>
      <p:bold r:id="rId59"/>
      <p:boldItalic r:id="rId60"/>
    </p:embeddedFont>
    <p:embeddedFont>
      <p:font typeface="Open Sans Light" panose="020B0606030504020204" pitchFamily="34" charset="0"/>
      <p:bold r:id="rId61"/>
      <p:boldItalic r:id="rId62"/>
    </p:embeddedFont>
    <p:embeddedFont>
      <p:font typeface="Tahoma" panose="020B0604030504040204" pitchFamily="34" charset="0"/>
      <p:regular r:id="rId63"/>
      <p:bold r:id="rId64"/>
    </p:embeddedFont>
    <p:embeddedFont>
      <p:font typeface="Fira Sans Extra Condensed" panose="020B0503050000020004"/>
      <p:regular r:id="rId65"/>
      <p:bold r:id="rId6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521415D9-36F7-43E2-AB2F-B90AF26B5E84}">
      <p14:sectionLst xmlns:p14="http://schemas.microsoft.com/office/powerpoint/2010/main">
        <p14:section name="Default Section" id="{C74C2CF8-5AFE-4EF4-8367-DB1E6C2C9DE9}">
          <p14:sldIdLst>
            <p14:sldId id="256"/>
            <p14:sldId id="1410"/>
            <p14:sldId id="1411"/>
            <p14:sldId id="1446"/>
            <p14:sldId id="1447"/>
            <p14:sldId id="1440"/>
            <p14:sldId id="1448"/>
            <p14:sldId id="1441"/>
            <p14:sldId id="1449"/>
            <p14:sldId id="1443"/>
            <p14:sldId id="1452"/>
            <p14:sldId id="1444"/>
            <p14:sldId id="1453"/>
            <p14:sldId id="1454"/>
            <p14:sldId id="1450"/>
            <p14:sldId id="1457"/>
            <p14:sldId id="1451"/>
            <p14:sldId id="1458"/>
            <p14:sldId id="1459"/>
            <p14:sldId id="1461"/>
            <p14:sldId id="1460"/>
            <p14:sldId id="1462"/>
            <p14:sldId id="1439"/>
            <p14:sldId id="1455"/>
            <p14:sldId id="1445"/>
            <p14:sldId id="1456"/>
            <p14:sldId id="1466"/>
            <p14:sldId id="1463"/>
            <p14:sldId id="1468"/>
            <p14:sldId id="1467"/>
            <p14:sldId id="1465"/>
            <p14:sldId id="1464"/>
            <p14:sldId id="146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030A0"/>
    <a:srgbClr val="F07167"/>
    <a:srgbClr val="D7F9D9"/>
    <a:srgbClr val="2FB9FF"/>
    <a:srgbClr val="54EEA8"/>
    <a:srgbClr val="00CCD7"/>
    <a:srgbClr val="0092C3"/>
    <a:srgbClr val="006DA4"/>
    <a:srgbClr val="FFFFFF"/>
    <a:srgbClr val="23A7A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99" autoAdjust="0"/>
    <p:restoredTop sz="95165" autoAdjust="0"/>
  </p:normalViewPr>
  <p:slideViewPr>
    <p:cSldViewPr snapToGrid="0">
      <p:cViewPr varScale="1">
        <p:scale>
          <a:sx n="105" d="100"/>
          <a:sy n="105" d="100"/>
        </p:scale>
        <p:origin x="754" y="62"/>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6" Type="http://schemas.openxmlformats.org/officeDocument/2006/relationships/font" Target="fonts/font26.fntdata"/><Relationship Id="rId65" Type="http://schemas.openxmlformats.org/officeDocument/2006/relationships/font" Target="fonts/font25.fntdata"/><Relationship Id="rId64" Type="http://schemas.openxmlformats.org/officeDocument/2006/relationships/font" Target="fonts/font24.fntdata"/><Relationship Id="rId63" Type="http://schemas.openxmlformats.org/officeDocument/2006/relationships/font" Target="fonts/font23.fntdata"/><Relationship Id="rId62" Type="http://schemas.openxmlformats.org/officeDocument/2006/relationships/font" Target="fonts/font22.fntdata"/><Relationship Id="rId61" Type="http://schemas.openxmlformats.org/officeDocument/2006/relationships/font" Target="fonts/font21.fntdata"/><Relationship Id="rId60" Type="http://schemas.openxmlformats.org/officeDocument/2006/relationships/font" Target="fonts/font20.fntdata"/><Relationship Id="rId6" Type="http://schemas.openxmlformats.org/officeDocument/2006/relationships/slide" Target="slides/slide2.xml"/><Relationship Id="rId59" Type="http://schemas.openxmlformats.org/officeDocument/2006/relationships/font" Target="fonts/font19.fntdata"/><Relationship Id="rId58" Type="http://schemas.openxmlformats.org/officeDocument/2006/relationships/font" Target="fonts/font18.fntdata"/><Relationship Id="rId57" Type="http://schemas.openxmlformats.org/officeDocument/2006/relationships/font" Target="fonts/font17.fntdata"/><Relationship Id="rId56" Type="http://schemas.openxmlformats.org/officeDocument/2006/relationships/font" Target="fonts/font16.fntdata"/><Relationship Id="rId55" Type="http://schemas.openxmlformats.org/officeDocument/2006/relationships/font" Target="fonts/font15.fntdata"/><Relationship Id="rId54" Type="http://schemas.openxmlformats.org/officeDocument/2006/relationships/font" Target="fonts/font14.fntdata"/><Relationship Id="rId53" Type="http://schemas.openxmlformats.org/officeDocument/2006/relationships/font" Target="fonts/font13.fntdata"/><Relationship Id="rId52" Type="http://schemas.openxmlformats.org/officeDocument/2006/relationships/font" Target="fonts/font12.fntdata"/><Relationship Id="rId51" Type="http://schemas.openxmlformats.org/officeDocument/2006/relationships/font" Target="fonts/font11.fntdata"/><Relationship Id="rId50" Type="http://schemas.openxmlformats.org/officeDocument/2006/relationships/font" Target="fonts/font10.fntdata"/><Relationship Id="rId5" Type="http://schemas.openxmlformats.org/officeDocument/2006/relationships/notesMaster" Target="notesMasters/notesMaster1.xml"/><Relationship Id="rId49" Type="http://schemas.openxmlformats.org/officeDocument/2006/relationships/font" Target="fonts/font9.fntdata"/><Relationship Id="rId48" Type="http://schemas.openxmlformats.org/officeDocument/2006/relationships/font" Target="fonts/font8.fntdata"/><Relationship Id="rId47" Type="http://schemas.openxmlformats.org/officeDocument/2006/relationships/font" Target="fonts/font7.fntdata"/><Relationship Id="rId46" Type="http://schemas.openxmlformats.org/officeDocument/2006/relationships/font" Target="fonts/font6.fntdata"/><Relationship Id="rId45" Type="http://schemas.openxmlformats.org/officeDocument/2006/relationships/font" Target="fonts/font5.fntdata"/><Relationship Id="rId44" Type="http://schemas.openxmlformats.org/officeDocument/2006/relationships/font" Target="fonts/font4.fntdata"/><Relationship Id="rId43" Type="http://schemas.openxmlformats.org/officeDocument/2006/relationships/font" Target="fonts/font3.fntdata"/><Relationship Id="rId42" Type="http://schemas.openxmlformats.org/officeDocument/2006/relationships/font" Target="fonts/font2.fntdata"/><Relationship Id="rId41" Type="http://schemas.openxmlformats.org/officeDocument/2006/relationships/font" Target="fonts/font1.fntdata"/><Relationship Id="rId40" Type="http://schemas.openxmlformats.org/officeDocument/2006/relationships/tableStyles" Target="tableStyles.xml"/><Relationship Id="rId4" Type="http://schemas.openxmlformats.org/officeDocument/2006/relationships/slide" Target="slides/slide1.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3">
  <dgm:title val=""/>
  <dgm:desc val=""/>
  <dgm:catLst>
    <dgm:cat type="accent3" pri="11300"/>
  </dgm:catLst>
  <dgm:styleLbl name="align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alignNode1">
    <dgm:fillClrLst>
      <a:schemeClr val="accent3">
        <a:shade val="80000"/>
      </a:schemeClr>
      <a:schemeClr val="accent3">
        <a:tint val="70000"/>
      </a:schemeClr>
    </dgm:fillClrLst>
    <dgm:linClrLst>
      <a:schemeClr val="accent3">
        <a:shade val="80000"/>
      </a:schemeClr>
      <a:schemeClr val="accent3">
        <a:tint val="70000"/>
      </a:schemeClr>
    </dgm:linClrLst>
    <dgm:effectClrLst/>
    <dgm:txLinClrLst/>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9000"/>
      </a:schemeClr>
    </dgm:fillClrLst>
    <dgm:linClrLst meth="repeat">
      <a:schemeClr val="lt1"/>
    </dgm:linClrLst>
    <dgm:effectClrLst/>
    <dgm:txLinClrLst/>
    <dgm:txFillClrLst/>
    <dgm:txEffectClrLst/>
  </dgm:styleLbl>
  <dgm:styleLbl name="asst3">
    <dgm:fillClrLst>
      <a:schemeClr val="accent3">
        <a:tint val="80000"/>
      </a:schemeClr>
    </dgm:fillClrLst>
    <dgm:linClrLst meth="repeat">
      <a:schemeClr val="lt1"/>
    </dgm:linClrLst>
    <dgm:effectClrLst/>
    <dgm:txLinClrLst/>
    <dgm:txFillClrLst/>
    <dgm:txEffectClrLst/>
  </dgm:styleLbl>
  <dgm:styleLbl name="asst4">
    <dgm:fillClrLst>
      <a:schemeClr val="accent3">
        <a:tint val="7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lt1"/>
    </dgm:linClrLst>
    <dgm:effectClrLst/>
    <dgm:txLinClrLst/>
    <dgm:txFillClrLst meth="repeat">
      <a:schemeClr val="dk1"/>
    </dgm:txFillClrLst>
    <dgm:txEffectClrLst/>
  </dgm:styleLbl>
  <dgm:styleLbl name="b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b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con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a:schemeClr val="accent3">
        <a:shade val="80000"/>
      </a:schemeClr>
      <a:schemeClr val="accent3">
        <a:tint val="7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ImgPlace1">
    <dgm:fillClrLst>
      <a:schemeClr val="accent3">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fg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lt1"/>
    </dgm:txFillClrLst>
    <dgm:txEffectClrLst/>
  </dgm:styleLbl>
  <dgm:styleLbl name="lnNode1">
    <dgm:fillClrLst>
      <a:schemeClr val="accent3">
        <a:shade val="80000"/>
      </a:schemeClr>
      <a:schemeClr val="accent3">
        <a:tint val="70000"/>
      </a:schemeClr>
    </dgm:fillClrLst>
    <dgm:linClrLst meth="repeat">
      <a:schemeClr val="lt1"/>
    </dgm:linClrLst>
    <dgm:effectClrLst/>
    <dgm:txLinClrLst/>
    <dgm:txFillClrLst/>
    <dgm:txEffectClrLst/>
  </dgm:styleLbl>
  <dgm:styleLbl name="node0">
    <dgm:fillClrLst meth="repeat">
      <a:schemeClr val="accent3">
        <a:shade val="80000"/>
      </a:schemeClr>
    </dgm:fillClrLst>
    <dgm:linClrLst meth="repeat">
      <a:schemeClr val="lt1"/>
    </dgm:linClrLst>
    <dgm:effectClrLst/>
    <dgm:txLinClrLst/>
    <dgm:txFillClrLst/>
    <dgm:txEffectClrLst/>
  </dgm:styleLbl>
  <dgm:styleLbl name="node1">
    <dgm:fillClrLst>
      <a:schemeClr val="accent3">
        <a:shade val="80000"/>
      </a:schemeClr>
      <a:schemeClr val="accent3">
        <a:tint val="70000"/>
      </a:schemeClr>
    </dgm:fillClrLst>
    <dgm:linClrLst meth="repeat">
      <a:schemeClr val="lt1"/>
    </dgm:linClrLst>
    <dgm:effectClrLst/>
    <dgm:txLinClrLst/>
    <dgm:txFillClrLst/>
    <dgm:txEffectClrLst/>
  </dgm:styleLbl>
  <dgm:styleLbl name="node2">
    <dgm:fillClrLst>
      <a:schemeClr val="accent3">
        <a:tint val="99000"/>
      </a:schemeClr>
    </dgm:fillClrLst>
    <dgm:linClrLst meth="repeat">
      <a:schemeClr val="lt1"/>
    </dgm:linClrLst>
    <dgm:effectClrLst/>
    <dgm:txLinClrLst/>
    <dgm:txFillClrLst/>
    <dgm:txEffectClrLst/>
  </dgm:styleLbl>
  <dgm:styleLbl name="node3">
    <dgm:fillClrLst>
      <a:schemeClr val="accent3">
        <a:tint val="80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9000"/>
      </a:schemeClr>
    </dgm:fillClrLst>
    <dgm:linClrLst meth="repeat">
      <a:schemeClr val="accent3">
        <a:tint val="99000"/>
      </a:schemeClr>
    </dgm:linClrLst>
    <dgm:effectClrLst/>
    <dgm:txLinClrLst/>
    <dgm:txFillClrLst meth="repeat">
      <a:schemeClr val="tx1"/>
    </dgm:txFillClrLst>
    <dgm:txEffectClrLst/>
  </dgm:styleLbl>
  <dgm:styleLbl name="parChTrans1D3">
    <dgm:fillClrLst meth="repeat">
      <a:schemeClr val="accent3">
        <a:tint val="80000"/>
      </a:schemeClr>
    </dgm:fillClrLst>
    <dgm:linClrLst meth="repeat">
      <a:schemeClr val="accent3">
        <a:tint val="80000"/>
      </a:schemeClr>
    </dgm:linClrLst>
    <dgm:effectClrLst/>
    <dgm:txLinClrLst/>
    <dgm:txFillClrLst meth="repeat">
      <a:schemeClr val="tx1"/>
    </dgm:txFillClrLst>
    <dgm:txEffectClrLst/>
  </dgm:styleLbl>
  <dgm:styleLbl name="parChTrans1D4">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meth="repeat">
      <a:schemeClr val="tx1"/>
    </dgm:txFillClrLst>
    <dgm:txEffectClrLst/>
  </dgm:styleLbl>
  <dgm:styleLbl name="sibTrans2D1">
    <dgm:fillClrLst>
      <a:schemeClr val="accent3">
        <a:shade val="90000"/>
      </a:schemeClr>
      <a:schemeClr val="accent3">
        <a:tint val="70000"/>
      </a:schemeClr>
    </dgm:fillClrLst>
    <dgm:linClrLst>
      <a:schemeClr val="accent3">
        <a:shade val="90000"/>
      </a:schemeClr>
      <a:schemeClr val="accent3">
        <a:tint val="70000"/>
      </a:schemeClr>
    </dgm:linClrLst>
    <dgm:effectClrLst/>
    <dgm:txLinClrLst/>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a:schemeClr val="accent3">
        <a:shade val="80000"/>
      </a:schemeClr>
      <a:schemeClr val="accent3">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vennNode1">
    <dgm:fillClrLst>
      <a:schemeClr val="accent3">
        <a:shade val="80000"/>
        <a:alpha val="50000"/>
      </a:schemeClr>
      <a:schemeClr val="accent3">
        <a:tint val="70000"/>
        <a:alpha val="50000"/>
      </a:schemeClr>
    </dgm:fillClrLst>
    <dgm:linClrLst meth="repeat">
      <a:schemeClr val="lt1"/>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47751D72-B5B4-488C-B710-AB30A8843F81}"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B64AEB6D-3BEA-43D9-A2FB-C56DF0862A84}">
      <dgm:prSet custT="1"/>
      <dgm:spPr/>
      <dgm:t>
        <a:bodyPr/>
        <a:lstStyle/>
        <a:p>
          <a:r>
            <a:rPr lang="en-US" sz="1300" b="0" i="0" dirty="0">
              <a:solidFill>
                <a:schemeClr val="bg2"/>
              </a:solidFill>
            </a:rPr>
            <a:t>Docker Swarm is the native container orchestration solution provided by Docker.</a:t>
          </a:r>
          <a:endParaRPr lang="en-US" sz="1300" dirty="0">
            <a:solidFill>
              <a:schemeClr val="bg2"/>
            </a:solidFill>
          </a:endParaRPr>
        </a:p>
      </dgm:t>
    </dgm:pt>
    <dgm:pt modelId="{089436C9-C89A-4E1B-8A8E-9C8D1B6F7C65}" cxnId="{CC040C2F-7419-440D-A3F7-31A4A0B0A616}" type="parTrans">
      <dgm:prSet/>
      <dgm:spPr/>
      <dgm:t>
        <a:bodyPr/>
        <a:lstStyle/>
        <a:p>
          <a:endParaRPr lang="en-US" sz="1300">
            <a:solidFill>
              <a:schemeClr val="bg2"/>
            </a:solidFill>
          </a:endParaRPr>
        </a:p>
      </dgm:t>
    </dgm:pt>
    <dgm:pt modelId="{510DD90B-01E9-4D51-A896-CF37F8F1C098}" cxnId="{CC040C2F-7419-440D-A3F7-31A4A0B0A616}" type="sibTrans">
      <dgm:prSet/>
      <dgm:spPr/>
      <dgm:t>
        <a:bodyPr/>
        <a:lstStyle/>
        <a:p>
          <a:endParaRPr lang="en-US" sz="1300">
            <a:solidFill>
              <a:schemeClr val="bg2"/>
            </a:solidFill>
          </a:endParaRPr>
        </a:p>
      </dgm:t>
    </dgm:pt>
    <dgm:pt modelId="{79BB584F-6666-4803-9E3F-5EA4D90F1591}">
      <dgm:prSet custT="1"/>
      <dgm:spPr/>
      <dgm:t>
        <a:bodyPr/>
        <a:lstStyle/>
        <a:p>
          <a:r>
            <a:rPr lang="en-US" sz="1300" b="0" i="0">
              <a:solidFill>
                <a:schemeClr val="bg2"/>
              </a:solidFill>
            </a:rPr>
            <a:t>It is lightweight.</a:t>
          </a:r>
          <a:endParaRPr lang="en-US" sz="1300">
            <a:solidFill>
              <a:schemeClr val="bg2"/>
            </a:solidFill>
          </a:endParaRPr>
        </a:p>
      </dgm:t>
    </dgm:pt>
    <dgm:pt modelId="{ACC396B1-8BFC-4035-BBA9-D97DFE329D62}" cxnId="{1DC7EF4A-2981-4B04-9AB8-60479687158F}" type="parTrans">
      <dgm:prSet/>
      <dgm:spPr/>
      <dgm:t>
        <a:bodyPr/>
        <a:lstStyle/>
        <a:p>
          <a:endParaRPr lang="en-US" sz="1300">
            <a:solidFill>
              <a:schemeClr val="bg2"/>
            </a:solidFill>
          </a:endParaRPr>
        </a:p>
      </dgm:t>
    </dgm:pt>
    <dgm:pt modelId="{83B4748A-7406-415E-98B9-1B1B36BFA918}" cxnId="{1DC7EF4A-2981-4B04-9AB8-60479687158F}" type="sibTrans">
      <dgm:prSet/>
      <dgm:spPr/>
      <dgm:t>
        <a:bodyPr/>
        <a:lstStyle/>
        <a:p>
          <a:endParaRPr lang="en-US" sz="1300">
            <a:solidFill>
              <a:schemeClr val="bg2"/>
            </a:solidFill>
          </a:endParaRPr>
        </a:p>
      </dgm:t>
    </dgm:pt>
    <dgm:pt modelId="{BA446C13-9663-440A-A865-3FBA3C8938FF}">
      <dgm:prSet custT="1"/>
      <dgm:spPr/>
      <dgm:t>
        <a:bodyPr/>
        <a:lstStyle/>
        <a:p>
          <a:r>
            <a:rPr lang="en-US" sz="1300" b="0" i="0">
              <a:solidFill>
                <a:schemeClr val="bg2"/>
              </a:solidFill>
            </a:rPr>
            <a:t>Within the Docker containers, Docker Swarm provides automated load balancing.</a:t>
          </a:r>
          <a:endParaRPr lang="en-US" sz="1300">
            <a:solidFill>
              <a:schemeClr val="bg2"/>
            </a:solidFill>
          </a:endParaRPr>
        </a:p>
      </dgm:t>
    </dgm:pt>
    <dgm:pt modelId="{1B1E84B0-8841-4E79-9356-7320C4D1C532}" cxnId="{E3EDEDBC-41B6-408C-833A-19E105508EBF}" type="parTrans">
      <dgm:prSet/>
      <dgm:spPr/>
      <dgm:t>
        <a:bodyPr/>
        <a:lstStyle/>
        <a:p>
          <a:endParaRPr lang="en-US" sz="1300">
            <a:solidFill>
              <a:schemeClr val="bg2"/>
            </a:solidFill>
          </a:endParaRPr>
        </a:p>
      </dgm:t>
    </dgm:pt>
    <dgm:pt modelId="{CF939CF2-4E06-45E6-B09F-1F53CD0ED74E}" cxnId="{E3EDEDBC-41B6-408C-833A-19E105508EBF}" type="sibTrans">
      <dgm:prSet/>
      <dgm:spPr/>
      <dgm:t>
        <a:bodyPr/>
        <a:lstStyle/>
        <a:p>
          <a:endParaRPr lang="en-US" sz="1300">
            <a:solidFill>
              <a:schemeClr val="bg2"/>
            </a:solidFill>
          </a:endParaRPr>
        </a:p>
      </dgm:t>
    </dgm:pt>
    <dgm:pt modelId="{B5945BAF-E218-4D76-BFA0-9614ABC278E5}">
      <dgm:prSet custT="1"/>
      <dgm:spPr/>
      <dgm:t>
        <a:bodyPr/>
        <a:lstStyle/>
        <a:p>
          <a:r>
            <a:rPr lang="en-US" sz="1300" b="0" i="0">
              <a:solidFill>
                <a:schemeClr val="bg2"/>
              </a:solidFill>
            </a:rPr>
            <a:t>A simpler architecture compared to Kubernetes.</a:t>
          </a:r>
          <a:endParaRPr lang="en-US" sz="1300">
            <a:solidFill>
              <a:schemeClr val="bg2"/>
            </a:solidFill>
          </a:endParaRPr>
        </a:p>
      </dgm:t>
    </dgm:pt>
    <dgm:pt modelId="{7357A821-F769-4F9B-A739-524BE0EF63A4}" cxnId="{3861B9F7-C5A9-4CA8-9187-6D956D73CBFA}" type="parTrans">
      <dgm:prSet/>
      <dgm:spPr/>
      <dgm:t>
        <a:bodyPr/>
        <a:lstStyle/>
        <a:p>
          <a:endParaRPr lang="en-US" sz="1300">
            <a:solidFill>
              <a:schemeClr val="bg2"/>
            </a:solidFill>
          </a:endParaRPr>
        </a:p>
      </dgm:t>
    </dgm:pt>
    <dgm:pt modelId="{F03B0096-5A20-4EC8-9824-F45C0439A4C6}" cxnId="{3861B9F7-C5A9-4CA8-9187-6D956D73CBFA}" type="sibTrans">
      <dgm:prSet/>
      <dgm:spPr/>
      <dgm:t>
        <a:bodyPr/>
        <a:lstStyle/>
        <a:p>
          <a:endParaRPr lang="en-US" sz="1300">
            <a:solidFill>
              <a:schemeClr val="bg2"/>
            </a:solidFill>
          </a:endParaRPr>
        </a:p>
      </dgm:t>
    </dgm:pt>
    <dgm:pt modelId="{694460FC-EA76-41EF-A1DB-C6F16B33CB06}">
      <dgm:prSet custT="1"/>
      <dgm:spPr/>
      <dgm:t>
        <a:bodyPr/>
        <a:lstStyle/>
        <a:p>
          <a:r>
            <a:rPr lang="en-US" sz="1300" b="0" i="0">
              <a:solidFill>
                <a:schemeClr val="bg2"/>
              </a:solidFill>
            </a:rPr>
            <a:t>Docker Swarm provides a straightforward and easy-to-use interface.</a:t>
          </a:r>
          <a:endParaRPr lang="en-US" sz="1300">
            <a:solidFill>
              <a:schemeClr val="bg2"/>
            </a:solidFill>
          </a:endParaRPr>
        </a:p>
      </dgm:t>
    </dgm:pt>
    <dgm:pt modelId="{6FE12DC3-69B7-48F7-A63D-F9E335E85024}" cxnId="{16110BCD-7BBD-4726-8DA9-A212237B8022}" type="parTrans">
      <dgm:prSet/>
      <dgm:spPr/>
      <dgm:t>
        <a:bodyPr/>
        <a:lstStyle/>
        <a:p>
          <a:endParaRPr lang="en-US" sz="1300">
            <a:solidFill>
              <a:schemeClr val="bg2"/>
            </a:solidFill>
          </a:endParaRPr>
        </a:p>
      </dgm:t>
    </dgm:pt>
    <dgm:pt modelId="{97BF81C8-2477-4D0A-B8CD-01542534F6A5}" cxnId="{16110BCD-7BBD-4726-8DA9-A212237B8022}" type="sibTrans">
      <dgm:prSet/>
      <dgm:spPr/>
      <dgm:t>
        <a:bodyPr/>
        <a:lstStyle/>
        <a:p>
          <a:endParaRPr lang="en-US" sz="1300">
            <a:solidFill>
              <a:schemeClr val="bg2"/>
            </a:solidFill>
          </a:endParaRPr>
        </a:p>
      </dgm:t>
    </dgm:pt>
    <dgm:pt modelId="{95873D0A-C08A-4B29-A555-FDB2C0CA29EA}">
      <dgm:prSet custT="1"/>
      <dgm:spPr/>
      <dgm:t>
        <a:bodyPr/>
        <a:lstStyle/>
        <a:p>
          <a:r>
            <a:rPr lang="en-US" sz="1300" b="0" i="0">
              <a:solidFill>
                <a:schemeClr val="bg2"/>
              </a:solidFill>
            </a:rPr>
            <a:t>It offers features like service discovery, load balancing, rolling updates, and high availability.</a:t>
          </a:r>
          <a:endParaRPr lang="en-US" sz="1300">
            <a:solidFill>
              <a:schemeClr val="bg2"/>
            </a:solidFill>
          </a:endParaRPr>
        </a:p>
      </dgm:t>
    </dgm:pt>
    <dgm:pt modelId="{FD00BE1D-BC0F-46A4-8A05-B4D173511D29}" cxnId="{CC9B7DAF-FBCF-400B-A688-4731C881E940}" type="parTrans">
      <dgm:prSet/>
      <dgm:spPr/>
      <dgm:t>
        <a:bodyPr/>
        <a:lstStyle/>
        <a:p>
          <a:endParaRPr lang="en-US" sz="1300">
            <a:solidFill>
              <a:schemeClr val="bg2"/>
            </a:solidFill>
          </a:endParaRPr>
        </a:p>
      </dgm:t>
    </dgm:pt>
    <dgm:pt modelId="{3461BCD2-8D49-49E0-9D9C-5B43121C744D}" cxnId="{CC9B7DAF-FBCF-400B-A688-4731C881E940}" type="sibTrans">
      <dgm:prSet/>
      <dgm:spPr/>
      <dgm:t>
        <a:bodyPr/>
        <a:lstStyle/>
        <a:p>
          <a:endParaRPr lang="en-US" sz="1300">
            <a:solidFill>
              <a:schemeClr val="bg2"/>
            </a:solidFill>
          </a:endParaRPr>
        </a:p>
      </dgm:t>
    </dgm:pt>
    <dgm:pt modelId="{5ADF6508-F030-4B21-B886-B7BE78A4A6E1}">
      <dgm:prSet custT="1"/>
      <dgm:spPr/>
      <dgm:t>
        <a:bodyPr/>
        <a:lstStyle/>
        <a:p>
          <a:r>
            <a:rPr lang="en-US" sz="1300" b="0" i="0">
              <a:solidFill>
                <a:schemeClr val="bg2"/>
              </a:solidFill>
            </a:rPr>
            <a:t>Swarm focuses on simplicity and ease of use.</a:t>
          </a:r>
          <a:endParaRPr lang="en-US" sz="1300">
            <a:solidFill>
              <a:schemeClr val="bg2"/>
            </a:solidFill>
          </a:endParaRPr>
        </a:p>
      </dgm:t>
    </dgm:pt>
    <dgm:pt modelId="{8083EA97-919C-4EB3-B096-F94D1C4DD471}" cxnId="{D433380B-CC03-4117-979A-9D6EAF405086}" type="parTrans">
      <dgm:prSet/>
      <dgm:spPr/>
      <dgm:t>
        <a:bodyPr/>
        <a:lstStyle/>
        <a:p>
          <a:endParaRPr lang="en-US" sz="1300">
            <a:solidFill>
              <a:schemeClr val="bg2"/>
            </a:solidFill>
          </a:endParaRPr>
        </a:p>
      </dgm:t>
    </dgm:pt>
    <dgm:pt modelId="{2CCC6F48-7265-4BA8-9DC4-A8AFA5E702B9}" cxnId="{D433380B-CC03-4117-979A-9D6EAF405086}" type="sibTrans">
      <dgm:prSet/>
      <dgm:spPr/>
      <dgm:t>
        <a:bodyPr/>
        <a:lstStyle/>
        <a:p>
          <a:endParaRPr lang="en-US" sz="1300">
            <a:solidFill>
              <a:schemeClr val="bg2"/>
            </a:solidFill>
          </a:endParaRPr>
        </a:p>
      </dgm:t>
    </dgm:pt>
    <dgm:pt modelId="{DC02A1B8-0638-41EF-8ADF-A4FC6763C272}">
      <dgm:prSet custT="1"/>
      <dgm:spPr/>
      <dgm:t>
        <a:bodyPr/>
        <a:lstStyle/>
        <a:p>
          <a:r>
            <a:rPr lang="en-US" sz="1300" b="0" i="0">
              <a:solidFill>
                <a:schemeClr val="bg2"/>
              </a:solidFill>
            </a:rPr>
            <a:t>Docker Swarm is generally considered easier to learn and use compared to Kubernetes.</a:t>
          </a:r>
          <a:endParaRPr lang="en-US" sz="1300">
            <a:solidFill>
              <a:schemeClr val="bg2"/>
            </a:solidFill>
          </a:endParaRPr>
        </a:p>
      </dgm:t>
    </dgm:pt>
    <dgm:pt modelId="{7261B3AB-78EB-494F-90A3-5F3B57513707}" cxnId="{CAC6EC44-A07F-46DF-9340-512736330A9E}" type="parTrans">
      <dgm:prSet/>
      <dgm:spPr/>
      <dgm:t>
        <a:bodyPr/>
        <a:lstStyle/>
        <a:p>
          <a:endParaRPr lang="en-US" sz="1300">
            <a:solidFill>
              <a:schemeClr val="bg2"/>
            </a:solidFill>
          </a:endParaRPr>
        </a:p>
      </dgm:t>
    </dgm:pt>
    <dgm:pt modelId="{639F505D-A10E-4715-BACF-A2C850497D02}" cxnId="{CAC6EC44-A07F-46DF-9340-512736330A9E}" type="sibTrans">
      <dgm:prSet/>
      <dgm:spPr/>
      <dgm:t>
        <a:bodyPr/>
        <a:lstStyle/>
        <a:p>
          <a:endParaRPr lang="en-US" sz="1300">
            <a:solidFill>
              <a:schemeClr val="bg2"/>
            </a:solidFill>
          </a:endParaRPr>
        </a:p>
      </dgm:t>
    </dgm:pt>
    <dgm:pt modelId="{1E786163-4FCD-4ABA-B8FD-0B26315ADAD8}">
      <dgm:prSet custT="1"/>
      <dgm:spPr/>
      <dgm:t>
        <a:bodyPr/>
        <a:lstStyle/>
        <a:p>
          <a:r>
            <a:rPr lang="en-US" sz="1300" b="0" i="0">
              <a:solidFill>
                <a:schemeClr val="bg2"/>
              </a:solidFill>
            </a:rPr>
            <a:t>Docker Swarm is strongly tied to the Docker API, which limits its functionality as compared to Kubernetes.</a:t>
          </a:r>
          <a:endParaRPr lang="en-US" sz="1300">
            <a:solidFill>
              <a:schemeClr val="bg2"/>
            </a:solidFill>
          </a:endParaRPr>
        </a:p>
      </dgm:t>
    </dgm:pt>
    <dgm:pt modelId="{89F8F44A-DF6C-4E22-A97B-3325D27F3CDB}" cxnId="{C4460171-38D8-42A3-B88F-3893038A778C}" type="parTrans">
      <dgm:prSet/>
      <dgm:spPr/>
      <dgm:t>
        <a:bodyPr/>
        <a:lstStyle/>
        <a:p>
          <a:endParaRPr lang="en-US" sz="1300">
            <a:solidFill>
              <a:schemeClr val="bg2"/>
            </a:solidFill>
          </a:endParaRPr>
        </a:p>
      </dgm:t>
    </dgm:pt>
    <dgm:pt modelId="{F64DBC12-8DB9-41BD-AE3C-8B27B45DBBF7}" cxnId="{C4460171-38D8-42A3-B88F-3893038A778C}" type="sibTrans">
      <dgm:prSet/>
      <dgm:spPr/>
      <dgm:t>
        <a:bodyPr/>
        <a:lstStyle/>
        <a:p>
          <a:endParaRPr lang="en-US" sz="1300">
            <a:solidFill>
              <a:schemeClr val="bg2"/>
            </a:solidFill>
          </a:endParaRPr>
        </a:p>
      </dgm:t>
    </dgm:pt>
    <dgm:pt modelId="{DE73A35E-9B09-46FD-847F-109E10695C76}">
      <dgm:prSet custT="1"/>
      <dgm:spPr/>
      <dgm:t>
        <a:bodyPr/>
        <a:lstStyle/>
        <a:p>
          <a:r>
            <a:rPr lang="en-US" sz="1300" b="0" i="0">
              <a:solidFill>
                <a:schemeClr val="bg2"/>
              </a:solidFill>
            </a:rPr>
            <a:t>Customization options and extensions are limited in Docker Swarm.</a:t>
          </a:r>
          <a:endParaRPr lang="en-US" sz="1300">
            <a:solidFill>
              <a:schemeClr val="bg2"/>
            </a:solidFill>
          </a:endParaRPr>
        </a:p>
      </dgm:t>
    </dgm:pt>
    <dgm:pt modelId="{F8C7E98D-964F-4E79-9025-0E94A005F32A}" cxnId="{8DB96556-0D49-4475-8B03-B449144387C4}" type="parTrans">
      <dgm:prSet/>
      <dgm:spPr/>
      <dgm:t>
        <a:bodyPr/>
        <a:lstStyle/>
        <a:p>
          <a:endParaRPr lang="en-US" sz="1300">
            <a:solidFill>
              <a:schemeClr val="bg2"/>
            </a:solidFill>
          </a:endParaRPr>
        </a:p>
      </dgm:t>
    </dgm:pt>
    <dgm:pt modelId="{3C686551-8562-40C2-BA4C-297125F48C35}" cxnId="{8DB96556-0D49-4475-8B03-B449144387C4}" type="sibTrans">
      <dgm:prSet/>
      <dgm:spPr/>
      <dgm:t>
        <a:bodyPr/>
        <a:lstStyle/>
        <a:p>
          <a:endParaRPr lang="en-US" sz="1300">
            <a:solidFill>
              <a:schemeClr val="bg2"/>
            </a:solidFill>
          </a:endParaRPr>
        </a:p>
      </dgm:t>
    </dgm:pt>
    <dgm:pt modelId="{96338C00-AB6C-4A9C-8EB7-ECE770200921}" type="pres">
      <dgm:prSet presAssocID="{47751D72-B5B4-488C-B710-AB30A8843F81}" presName="vert0" presStyleCnt="0">
        <dgm:presLayoutVars>
          <dgm:dir/>
          <dgm:animOne val="branch"/>
          <dgm:animLvl val="lvl"/>
        </dgm:presLayoutVars>
      </dgm:prSet>
      <dgm:spPr/>
    </dgm:pt>
    <dgm:pt modelId="{756F3116-65FA-4A97-AEFF-0DCC755FAF8A}" type="pres">
      <dgm:prSet presAssocID="{B64AEB6D-3BEA-43D9-A2FB-C56DF0862A84}" presName="thickLine" presStyleLbl="alignNode1" presStyleIdx="0" presStyleCnt="10"/>
      <dgm:spPr/>
    </dgm:pt>
    <dgm:pt modelId="{8332BFDE-C96A-48E5-8956-B67EE51A34EA}" type="pres">
      <dgm:prSet presAssocID="{B64AEB6D-3BEA-43D9-A2FB-C56DF0862A84}" presName="horz1" presStyleCnt="0"/>
      <dgm:spPr/>
    </dgm:pt>
    <dgm:pt modelId="{69D0465A-5E78-4DDD-9A5A-CFC0B9DC1CE9}" type="pres">
      <dgm:prSet presAssocID="{B64AEB6D-3BEA-43D9-A2FB-C56DF0862A84}" presName="tx1" presStyleLbl="revTx" presStyleIdx="0" presStyleCnt="10"/>
      <dgm:spPr/>
    </dgm:pt>
    <dgm:pt modelId="{BCCA54C4-54E4-4095-BA79-D5AA7C10A9FD}" type="pres">
      <dgm:prSet presAssocID="{B64AEB6D-3BEA-43D9-A2FB-C56DF0862A84}" presName="vert1" presStyleCnt="0"/>
      <dgm:spPr/>
    </dgm:pt>
    <dgm:pt modelId="{638F4C30-C6FE-483A-9161-C6475DBD9F05}" type="pres">
      <dgm:prSet presAssocID="{79BB584F-6666-4803-9E3F-5EA4D90F1591}" presName="thickLine" presStyleLbl="alignNode1" presStyleIdx="1" presStyleCnt="10"/>
      <dgm:spPr/>
    </dgm:pt>
    <dgm:pt modelId="{FAD6AC3D-EC4D-4BE5-8746-F4D7372CB559}" type="pres">
      <dgm:prSet presAssocID="{79BB584F-6666-4803-9E3F-5EA4D90F1591}" presName="horz1" presStyleCnt="0"/>
      <dgm:spPr/>
    </dgm:pt>
    <dgm:pt modelId="{A34A7F4F-CEC8-46BA-9586-13F637AE8AE6}" type="pres">
      <dgm:prSet presAssocID="{79BB584F-6666-4803-9E3F-5EA4D90F1591}" presName="tx1" presStyleLbl="revTx" presStyleIdx="1" presStyleCnt="10"/>
      <dgm:spPr/>
    </dgm:pt>
    <dgm:pt modelId="{BC81EA38-26F3-48C9-A937-407EA427E90B}" type="pres">
      <dgm:prSet presAssocID="{79BB584F-6666-4803-9E3F-5EA4D90F1591}" presName="vert1" presStyleCnt="0"/>
      <dgm:spPr/>
    </dgm:pt>
    <dgm:pt modelId="{C43A344A-6576-41F9-B07D-0A40E70FB45F}" type="pres">
      <dgm:prSet presAssocID="{BA446C13-9663-440A-A865-3FBA3C8938FF}" presName="thickLine" presStyleLbl="alignNode1" presStyleIdx="2" presStyleCnt="10"/>
      <dgm:spPr/>
    </dgm:pt>
    <dgm:pt modelId="{327E48EE-B59F-48E9-A645-4308091A0205}" type="pres">
      <dgm:prSet presAssocID="{BA446C13-9663-440A-A865-3FBA3C8938FF}" presName="horz1" presStyleCnt="0"/>
      <dgm:spPr/>
    </dgm:pt>
    <dgm:pt modelId="{2EE79D09-92DB-45C3-81A6-423ED82EB11F}" type="pres">
      <dgm:prSet presAssocID="{BA446C13-9663-440A-A865-3FBA3C8938FF}" presName="tx1" presStyleLbl="revTx" presStyleIdx="2" presStyleCnt="10"/>
      <dgm:spPr/>
    </dgm:pt>
    <dgm:pt modelId="{06433830-190B-4C2F-B83C-8C0A2DCB2D4E}" type="pres">
      <dgm:prSet presAssocID="{BA446C13-9663-440A-A865-3FBA3C8938FF}" presName="vert1" presStyleCnt="0"/>
      <dgm:spPr/>
    </dgm:pt>
    <dgm:pt modelId="{0AD078B4-A6EE-42E7-A757-B5E0DA7ACD4E}" type="pres">
      <dgm:prSet presAssocID="{B5945BAF-E218-4D76-BFA0-9614ABC278E5}" presName="thickLine" presStyleLbl="alignNode1" presStyleIdx="3" presStyleCnt="10"/>
      <dgm:spPr/>
    </dgm:pt>
    <dgm:pt modelId="{2EB07742-88D9-4F43-92FB-E586D5C1BD23}" type="pres">
      <dgm:prSet presAssocID="{B5945BAF-E218-4D76-BFA0-9614ABC278E5}" presName="horz1" presStyleCnt="0"/>
      <dgm:spPr/>
    </dgm:pt>
    <dgm:pt modelId="{E37ACE32-52B3-437E-97B3-E9219F51DAAE}" type="pres">
      <dgm:prSet presAssocID="{B5945BAF-E218-4D76-BFA0-9614ABC278E5}" presName="tx1" presStyleLbl="revTx" presStyleIdx="3" presStyleCnt="10"/>
      <dgm:spPr/>
    </dgm:pt>
    <dgm:pt modelId="{97A79454-89B7-4E4B-AEAC-9AD922DF5E4C}" type="pres">
      <dgm:prSet presAssocID="{B5945BAF-E218-4D76-BFA0-9614ABC278E5}" presName="vert1" presStyleCnt="0"/>
      <dgm:spPr/>
    </dgm:pt>
    <dgm:pt modelId="{8A7D55BE-651F-42D5-8103-D0D3D5D4DD29}" type="pres">
      <dgm:prSet presAssocID="{694460FC-EA76-41EF-A1DB-C6F16B33CB06}" presName="thickLine" presStyleLbl="alignNode1" presStyleIdx="4" presStyleCnt="10"/>
      <dgm:spPr/>
    </dgm:pt>
    <dgm:pt modelId="{A5E91F05-20F7-40CA-990E-175E7BE37247}" type="pres">
      <dgm:prSet presAssocID="{694460FC-EA76-41EF-A1DB-C6F16B33CB06}" presName="horz1" presStyleCnt="0"/>
      <dgm:spPr/>
    </dgm:pt>
    <dgm:pt modelId="{819C1F16-9810-44F9-AFFD-062C073F5190}" type="pres">
      <dgm:prSet presAssocID="{694460FC-EA76-41EF-A1DB-C6F16B33CB06}" presName="tx1" presStyleLbl="revTx" presStyleIdx="4" presStyleCnt="10"/>
      <dgm:spPr/>
    </dgm:pt>
    <dgm:pt modelId="{3368E945-9DBA-4E0D-A48B-A885B4D694E5}" type="pres">
      <dgm:prSet presAssocID="{694460FC-EA76-41EF-A1DB-C6F16B33CB06}" presName="vert1" presStyleCnt="0"/>
      <dgm:spPr/>
    </dgm:pt>
    <dgm:pt modelId="{A85145DA-4E30-424F-8BD4-5E3F236A03F6}" type="pres">
      <dgm:prSet presAssocID="{95873D0A-C08A-4B29-A555-FDB2C0CA29EA}" presName="thickLine" presStyleLbl="alignNode1" presStyleIdx="5" presStyleCnt="10"/>
      <dgm:spPr/>
    </dgm:pt>
    <dgm:pt modelId="{F268D5DD-B0AC-4C6F-8317-65F90A5BD06E}" type="pres">
      <dgm:prSet presAssocID="{95873D0A-C08A-4B29-A555-FDB2C0CA29EA}" presName="horz1" presStyleCnt="0"/>
      <dgm:spPr/>
    </dgm:pt>
    <dgm:pt modelId="{27344126-7C21-49F5-8D00-C86AD7030B39}" type="pres">
      <dgm:prSet presAssocID="{95873D0A-C08A-4B29-A555-FDB2C0CA29EA}" presName="tx1" presStyleLbl="revTx" presStyleIdx="5" presStyleCnt="10"/>
      <dgm:spPr/>
    </dgm:pt>
    <dgm:pt modelId="{C418D8F6-E68F-4CCD-8A6F-B2A16410C457}" type="pres">
      <dgm:prSet presAssocID="{95873D0A-C08A-4B29-A555-FDB2C0CA29EA}" presName="vert1" presStyleCnt="0"/>
      <dgm:spPr/>
    </dgm:pt>
    <dgm:pt modelId="{27802590-C5BD-4941-9E15-ABE2146D46E9}" type="pres">
      <dgm:prSet presAssocID="{5ADF6508-F030-4B21-B886-B7BE78A4A6E1}" presName="thickLine" presStyleLbl="alignNode1" presStyleIdx="6" presStyleCnt="10"/>
      <dgm:spPr/>
    </dgm:pt>
    <dgm:pt modelId="{6A5259EE-8395-4ACC-AFD8-F0F6F1732131}" type="pres">
      <dgm:prSet presAssocID="{5ADF6508-F030-4B21-B886-B7BE78A4A6E1}" presName="horz1" presStyleCnt="0"/>
      <dgm:spPr/>
    </dgm:pt>
    <dgm:pt modelId="{1F8B54C9-5532-44FA-B106-9DD2EB481ACB}" type="pres">
      <dgm:prSet presAssocID="{5ADF6508-F030-4B21-B886-B7BE78A4A6E1}" presName="tx1" presStyleLbl="revTx" presStyleIdx="6" presStyleCnt="10"/>
      <dgm:spPr/>
    </dgm:pt>
    <dgm:pt modelId="{5F65FF28-34A5-4607-B7B2-800D2D010DDB}" type="pres">
      <dgm:prSet presAssocID="{5ADF6508-F030-4B21-B886-B7BE78A4A6E1}" presName="vert1" presStyleCnt="0"/>
      <dgm:spPr/>
    </dgm:pt>
    <dgm:pt modelId="{CB033AA1-16B9-440F-81D6-90F440BE61CD}" type="pres">
      <dgm:prSet presAssocID="{DC02A1B8-0638-41EF-8ADF-A4FC6763C272}" presName="thickLine" presStyleLbl="alignNode1" presStyleIdx="7" presStyleCnt="10"/>
      <dgm:spPr/>
    </dgm:pt>
    <dgm:pt modelId="{A3C25816-3C28-44F5-8066-56F2FEF0ECF5}" type="pres">
      <dgm:prSet presAssocID="{DC02A1B8-0638-41EF-8ADF-A4FC6763C272}" presName="horz1" presStyleCnt="0"/>
      <dgm:spPr/>
    </dgm:pt>
    <dgm:pt modelId="{AC3A671F-493B-4C85-8A9C-4986746D591C}" type="pres">
      <dgm:prSet presAssocID="{DC02A1B8-0638-41EF-8ADF-A4FC6763C272}" presName="tx1" presStyleLbl="revTx" presStyleIdx="7" presStyleCnt="10"/>
      <dgm:spPr/>
    </dgm:pt>
    <dgm:pt modelId="{FA1735FD-C84A-4637-A541-4F923101F33A}" type="pres">
      <dgm:prSet presAssocID="{DC02A1B8-0638-41EF-8ADF-A4FC6763C272}" presName="vert1" presStyleCnt="0"/>
      <dgm:spPr/>
    </dgm:pt>
    <dgm:pt modelId="{CD389C0E-DB4D-4EF4-9134-9D9F66367C7D}" type="pres">
      <dgm:prSet presAssocID="{1E786163-4FCD-4ABA-B8FD-0B26315ADAD8}" presName="thickLine" presStyleLbl="alignNode1" presStyleIdx="8" presStyleCnt="10"/>
      <dgm:spPr/>
    </dgm:pt>
    <dgm:pt modelId="{1B9761B1-6674-402D-B1A0-412E00641C83}" type="pres">
      <dgm:prSet presAssocID="{1E786163-4FCD-4ABA-B8FD-0B26315ADAD8}" presName="horz1" presStyleCnt="0"/>
      <dgm:spPr/>
    </dgm:pt>
    <dgm:pt modelId="{E435B2CD-75B5-4BBE-96B5-8BA5B074ACEC}" type="pres">
      <dgm:prSet presAssocID="{1E786163-4FCD-4ABA-B8FD-0B26315ADAD8}" presName="tx1" presStyleLbl="revTx" presStyleIdx="8" presStyleCnt="10"/>
      <dgm:spPr/>
    </dgm:pt>
    <dgm:pt modelId="{7998EE40-9426-499E-A2D0-A556DE3D939C}" type="pres">
      <dgm:prSet presAssocID="{1E786163-4FCD-4ABA-B8FD-0B26315ADAD8}" presName="vert1" presStyleCnt="0"/>
      <dgm:spPr/>
    </dgm:pt>
    <dgm:pt modelId="{1EC26740-9F07-444C-AE0B-55E3DF8A2754}" type="pres">
      <dgm:prSet presAssocID="{DE73A35E-9B09-46FD-847F-109E10695C76}" presName="thickLine" presStyleLbl="alignNode1" presStyleIdx="9" presStyleCnt="10"/>
      <dgm:spPr/>
    </dgm:pt>
    <dgm:pt modelId="{49FF092E-3B0C-4178-86CE-C0797B2DC295}" type="pres">
      <dgm:prSet presAssocID="{DE73A35E-9B09-46FD-847F-109E10695C76}" presName="horz1" presStyleCnt="0"/>
      <dgm:spPr/>
    </dgm:pt>
    <dgm:pt modelId="{3CD048EC-2365-4194-AB79-6EB03A6F04BF}" type="pres">
      <dgm:prSet presAssocID="{DE73A35E-9B09-46FD-847F-109E10695C76}" presName="tx1" presStyleLbl="revTx" presStyleIdx="9" presStyleCnt="10"/>
      <dgm:spPr/>
    </dgm:pt>
    <dgm:pt modelId="{31CEF271-0EEB-4D3C-854D-2D3F2891D090}" type="pres">
      <dgm:prSet presAssocID="{DE73A35E-9B09-46FD-847F-109E10695C76}" presName="vert1" presStyleCnt="0"/>
      <dgm:spPr/>
    </dgm:pt>
  </dgm:ptLst>
  <dgm:cxnLst>
    <dgm:cxn modelId="{DA4AF902-5E76-4AB7-AE9C-75E7D8DC2CAC}" type="presOf" srcId="{DC02A1B8-0638-41EF-8ADF-A4FC6763C272}" destId="{AC3A671F-493B-4C85-8A9C-4986746D591C}" srcOrd="0" destOrd="0" presId="urn:microsoft.com/office/officeart/2008/layout/LinedList"/>
    <dgm:cxn modelId="{D433380B-CC03-4117-979A-9D6EAF405086}" srcId="{47751D72-B5B4-488C-B710-AB30A8843F81}" destId="{5ADF6508-F030-4B21-B886-B7BE78A4A6E1}" srcOrd="6" destOrd="0" parTransId="{8083EA97-919C-4EB3-B096-F94D1C4DD471}" sibTransId="{2CCC6F48-7265-4BA8-9DC4-A8AFA5E702B9}"/>
    <dgm:cxn modelId="{A5B5FE19-4FC5-46DE-8D41-3DD5809637A9}" type="presOf" srcId="{1E786163-4FCD-4ABA-B8FD-0B26315ADAD8}" destId="{E435B2CD-75B5-4BBE-96B5-8BA5B074ACEC}" srcOrd="0" destOrd="0" presId="urn:microsoft.com/office/officeart/2008/layout/LinedList"/>
    <dgm:cxn modelId="{CC040C2F-7419-440D-A3F7-31A4A0B0A616}" srcId="{47751D72-B5B4-488C-B710-AB30A8843F81}" destId="{B64AEB6D-3BEA-43D9-A2FB-C56DF0862A84}" srcOrd="0" destOrd="0" parTransId="{089436C9-C89A-4E1B-8A8E-9C8D1B6F7C65}" sibTransId="{510DD90B-01E9-4D51-A896-CF37F8F1C098}"/>
    <dgm:cxn modelId="{06EB325F-F1AE-42B3-AACB-FB518223EBCB}" type="presOf" srcId="{BA446C13-9663-440A-A865-3FBA3C8938FF}" destId="{2EE79D09-92DB-45C3-81A6-423ED82EB11F}" srcOrd="0" destOrd="0" presId="urn:microsoft.com/office/officeart/2008/layout/LinedList"/>
    <dgm:cxn modelId="{CAC6EC44-A07F-46DF-9340-512736330A9E}" srcId="{47751D72-B5B4-488C-B710-AB30A8843F81}" destId="{DC02A1B8-0638-41EF-8ADF-A4FC6763C272}" srcOrd="7" destOrd="0" parTransId="{7261B3AB-78EB-494F-90A3-5F3B57513707}" sibTransId="{639F505D-A10E-4715-BACF-A2C850497D02}"/>
    <dgm:cxn modelId="{808C7846-A262-4F50-816D-2D6E15657B9D}" type="presOf" srcId="{694460FC-EA76-41EF-A1DB-C6F16B33CB06}" destId="{819C1F16-9810-44F9-AFFD-062C073F5190}" srcOrd="0" destOrd="0" presId="urn:microsoft.com/office/officeart/2008/layout/LinedList"/>
    <dgm:cxn modelId="{90DDBD69-FED7-464B-A7DF-7CC1B955E856}" type="presOf" srcId="{95873D0A-C08A-4B29-A555-FDB2C0CA29EA}" destId="{27344126-7C21-49F5-8D00-C86AD7030B39}" srcOrd="0" destOrd="0" presId="urn:microsoft.com/office/officeart/2008/layout/LinedList"/>
    <dgm:cxn modelId="{1DC7EF4A-2981-4B04-9AB8-60479687158F}" srcId="{47751D72-B5B4-488C-B710-AB30A8843F81}" destId="{79BB584F-6666-4803-9E3F-5EA4D90F1591}" srcOrd="1" destOrd="0" parTransId="{ACC396B1-8BFC-4035-BBA9-D97DFE329D62}" sibTransId="{83B4748A-7406-415E-98B9-1B1B36BFA918}"/>
    <dgm:cxn modelId="{C4460171-38D8-42A3-B88F-3893038A778C}" srcId="{47751D72-B5B4-488C-B710-AB30A8843F81}" destId="{1E786163-4FCD-4ABA-B8FD-0B26315ADAD8}" srcOrd="8" destOrd="0" parTransId="{89F8F44A-DF6C-4E22-A97B-3325D27F3CDB}" sibTransId="{F64DBC12-8DB9-41BD-AE3C-8B27B45DBBF7}"/>
    <dgm:cxn modelId="{25BB6551-92FA-46ED-898E-DB486AD24FE7}" type="presOf" srcId="{79BB584F-6666-4803-9E3F-5EA4D90F1591}" destId="{A34A7F4F-CEC8-46BA-9586-13F637AE8AE6}" srcOrd="0" destOrd="0" presId="urn:microsoft.com/office/officeart/2008/layout/LinedList"/>
    <dgm:cxn modelId="{918A2A72-5942-4F49-BF01-2BA9888C1A89}" type="presOf" srcId="{47751D72-B5B4-488C-B710-AB30A8843F81}" destId="{96338C00-AB6C-4A9C-8EB7-ECE770200921}" srcOrd="0" destOrd="0" presId="urn:microsoft.com/office/officeart/2008/layout/LinedList"/>
    <dgm:cxn modelId="{8DB96556-0D49-4475-8B03-B449144387C4}" srcId="{47751D72-B5B4-488C-B710-AB30A8843F81}" destId="{DE73A35E-9B09-46FD-847F-109E10695C76}" srcOrd="9" destOrd="0" parTransId="{F8C7E98D-964F-4E79-9025-0E94A005F32A}" sibTransId="{3C686551-8562-40C2-BA4C-297125F48C35}"/>
    <dgm:cxn modelId="{8F45F777-0F6A-4E61-AA1B-32985B29D190}" type="presOf" srcId="{B5945BAF-E218-4D76-BFA0-9614ABC278E5}" destId="{E37ACE32-52B3-437E-97B3-E9219F51DAAE}" srcOrd="0" destOrd="0" presId="urn:microsoft.com/office/officeart/2008/layout/LinedList"/>
    <dgm:cxn modelId="{A0A8CE7A-3D65-4B64-A609-CFC2726A11B8}" type="presOf" srcId="{DE73A35E-9B09-46FD-847F-109E10695C76}" destId="{3CD048EC-2365-4194-AB79-6EB03A6F04BF}" srcOrd="0" destOrd="0" presId="urn:microsoft.com/office/officeart/2008/layout/LinedList"/>
    <dgm:cxn modelId="{CC9B7DAF-FBCF-400B-A688-4731C881E940}" srcId="{47751D72-B5B4-488C-B710-AB30A8843F81}" destId="{95873D0A-C08A-4B29-A555-FDB2C0CA29EA}" srcOrd="5" destOrd="0" parTransId="{FD00BE1D-BC0F-46A4-8A05-B4D173511D29}" sibTransId="{3461BCD2-8D49-49E0-9D9C-5B43121C744D}"/>
    <dgm:cxn modelId="{E3EDEDBC-41B6-408C-833A-19E105508EBF}" srcId="{47751D72-B5B4-488C-B710-AB30A8843F81}" destId="{BA446C13-9663-440A-A865-3FBA3C8938FF}" srcOrd="2" destOrd="0" parTransId="{1B1E84B0-8841-4E79-9356-7320C4D1C532}" sibTransId="{CF939CF2-4E06-45E6-B09F-1F53CD0ED74E}"/>
    <dgm:cxn modelId="{16110BCD-7BBD-4726-8DA9-A212237B8022}" srcId="{47751D72-B5B4-488C-B710-AB30A8843F81}" destId="{694460FC-EA76-41EF-A1DB-C6F16B33CB06}" srcOrd="4" destOrd="0" parTransId="{6FE12DC3-69B7-48F7-A63D-F9E335E85024}" sibTransId="{97BF81C8-2477-4D0A-B8CD-01542534F6A5}"/>
    <dgm:cxn modelId="{B49997F2-EB50-4A31-9FD9-70A896E206EA}" type="presOf" srcId="{5ADF6508-F030-4B21-B886-B7BE78A4A6E1}" destId="{1F8B54C9-5532-44FA-B106-9DD2EB481ACB}" srcOrd="0" destOrd="0" presId="urn:microsoft.com/office/officeart/2008/layout/LinedList"/>
    <dgm:cxn modelId="{3861B9F7-C5A9-4CA8-9187-6D956D73CBFA}" srcId="{47751D72-B5B4-488C-B710-AB30A8843F81}" destId="{B5945BAF-E218-4D76-BFA0-9614ABC278E5}" srcOrd="3" destOrd="0" parTransId="{7357A821-F769-4F9B-A739-524BE0EF63A4}" sibTransId="{F03B0096-5A20-4EC8-9824-F45C0439A4C6}"/>
    <dgm:cxn modelId="{9F62F4FB-0ABB-4586-A8A6-CEC29FEC961B}" type="presOf" srcId="{B64AEB6D-3BEA-43D9-A2FB-C56DF0862A84}" destId="{69D0465A-5E78-4DDD-9A5A-CFC0B9DC1CE9}" srcOrd="0" destOrd="0" presId="urn:microsoft.com/office/officeart/2008/layout/LinedList"/>
    <dgm:cxn modelId="{05DE6B7B-B185-41C0-8598-12853ACC0DEE}" type="presParOf" srcId="{96338C00-AB6C-4A9C-8EB7-ECE770200921}" destId="{756F3116-65FA-4A97-AEFF-0DCC755FAF8A}" srcOrd="0" destOrd="0" presId="urn:microsoft.com/office/officeart/2008/layout/LinedList"/>
    <dgm:cxn modelId="{A0F63AAB-63CA-4FEC-BD95-D661889DC014}" type="presParOf" srcId="{96338C00-AB6C-4A9C-8EB7-ECE770200921}" destId="{8332BFDE-C96A-48E5-8956-B67EE51A34EA}" srcOrd="1" destOrd="0" presId="urn:microsoft.com/office/officeart/2008/layout/LinedList"/>
    <dgm:cxn modelId="{5F15D4AE-92FC-4CEB-9E7B-7FE8AA1AA8E9}" type="presParOf" srcId="{8332BFDE-C96A-48E5-8956-B67EE51A34EA}" destId="{69D0465A-5E78-4DDD-9A5A-CFC0B9DC1CE9}" srcOrd="0" destOrd="0" presId="urn:microsoft.com/office/officeart/2008/layout/LinedList"/>
    <dgm:cxn modelId="{1DA506A3-A55F-4D36-BEB8-5FF83A1E0063}" type="presParOf" srcId="{8332BFDE-C96A-48E5-8956-B67EE51A34EA}" destId="{BCCA54C4-54E4-4095-BA79-D5AA7C10A9FD}" srcOrd="1" destOrd="0" presId="urn:microsoft.com/office/officeart/2008/layout/LinedList"/>
    <dgm:cxn modelId="{6FE16371-F26B-4D8F-A927-F93A1BF0296E}" type="presParOf" srcId="{96338C00-AB6C-4A9C-8EB7-ECE770200921}" destId="{638F4C30-C6FE-483A-9161-C6475DBD9F05}" srcOrd="2" destOrd="0" presId="urn:microsoft.com/office/officeart/2008/layout/LinedList"/>
    <dgm:cxn modelId="{E0621070-5D99-4605-9208-897DD22A5EC5}" type="presParOf" srcId="{96338C00-AB6C-4A9C-8EB7-ECE770200921}" destId="{FAD6AC3D-EC4D-4BE5-8746-F4D7372CB559}" srcOrd="3" destOrd="0" presId="urn:microsoft.com/office/officeart/2008/layout/LinedList"/>
    <dgm:cxn modelId="{E1D4799C-049B-4028-8DE1-555E27E417DF}" type="presParOf" srcId="{FAD6AC3D-EC4D-4BE5-8746-F4D7372CB559}" destId="{A34A7F4F-CEC8-46BA-9586-13F637AE8AE6}" srcOrd="0" destOrd="0" presId="urn:microsoft.com/office/officeart/2008/layout/LinedList"/>
    <dgm:cxn modelId="{4321480E-C30F-4505-9511-8EC0B4D9B9B4}" type="presParOf" srcId="{FAD6AC3D-EC4D-4BE5-8746-F4D7372CB559}" destId="{BC81EA38-26F3-48C9-A937-407EA427E90B}" srcOrd="1" destOrd="0" presId="urn:microsoft.com/office/officeart/2008/layout/LinedList"/>
    <dgm:cxn modelId="{96087A28-B01C-46C6-ACAF-038AC50B177F}" type="presParOf" srcId="{96338C00-AB6C-4A9C-8EB7-ECE770200921}" destId="{C43A344A-6576-41F9-B07D-0A40E70FB45F}" srcOrd="4" destOrd="0" presId="urn:microsoft.com/office/officeart/2008/layout/LinedList"/>
    <dgm:cxn modelId="{20595235-925B-4AAB-AD01-5BAB6EB1C0BF}" type="presParOf" srcId="{96338C00-AB6C-4A9C-8EB7-ECE770200921}" destId="{327E48EE-B59F-48E9-A645-4308091A0205}" srcOrd="5" destOrd="0" presId="urn:microsoft.com/office/officeart/2008/layout/LinedList"/>
    <dgm:cxn modelId="{EAAE3D49-E04E-4CFD-93CB-145A5FAE555D}" type="presParOf" srcId="{327E48EE-B59F-48E9-A645-4308091A0205}" destId="{2EE79D09-92DB-45C3-81A6-423ED82EB11F}" srcOrd="0" destOrd="0" presId="urn:microsoft.com/office/officeart/2008/layout/LinedList"/>
    <dgm:cxn modelId="{285AEC81-8A6D-4754-A6BB-C1D7A541CE84}" type="presParOf" srcId="{327E48EE-B59F-48E9-A645-4308091A0205}" destId="{06433830-190B-4C2F-B83C-8C0A2DCB2D4E}" srcOrd="1" destOrd="0" presId="urn:microsoft.com/office/officeart/2008/layout/LinedList"/>
    <dgm:cxn modelId="{B3205489-111F-4E16-B99B-E2EBE07B1670}" type="presParOf" srcId="{96338C00-AB6C-4A9C-8EB7-ECE770200921}" destId="{0AD078B4-A6EE-42E7-A757-B5E0DA7ACD4E}" srcOrd="6" destOrd="0" presId="urn:microsoft.com/office/officeart/2008/layout/LinedList"/>
    <dgm:cxn modelId="{854E3828-0081-481A-9BEE-7E3FE9628EC4}" type="presParOf" srcId="{96338C00-AB6C-4A9C-8EB7-ECE770200921}" destId="{2EB07742-88D9-4F43-92FB-E586D5C1BD23}" srcOrd="7" destOrd="0" presId="urn:microsoft.com/office/officeart/2008/layout/LinedList"/>
    <dgm:cxn modelId="{C40B0C95-8153-4270-98F8-9C96E73475A0}" type="presParOf" srcId="{2EB07742-88D9-4F43-92FB-E586D5C1BD23}" destId="{E37ACE32-52B3-437E-97B3-E9219F51DAAE}" srcOrd="0" destOrd="0" presId="urn:microsoft.com/office/officeart/2008/layout/LinedList"/>
    <dgm:cxn modelId="{E90F5CD9-D371-4ECB-B933-BCF65DC19ADA}" type="presParOf" srcId="{2EB07742-88D9-4F43-92FB-E586D5C1BD23}" destId="{97A79454-89B7-4E4B-AEAC-9AD922DF5E4C}" srcOrd="1" destOrd="0" presId="urn:microsoft.com/office/officeart/2008/layout/LinedList"/>
    <dgm:cxn modelId="{7CE1F4B2-84C1-444C-A189-1405B51B44AB}" type="presParOf" srcId="{96338C00-AB6C-4A9C-8EB7-ECE770200921}" destId="{8A7D55BE-651F-42D5-8103-D0D3D5D4DD29}" srcOrd="8" destOrd="0" presId="urn:microsoft.com/office/officeart/2008/layout/LinedList"/>
    <dgm:cxn modelId="{5EBFE64E-078C-4FCA-B96E-79F21E06270B}" type="presParOf" srcId="{96338C00-AB6C-4A9C-8EB7-ECE770200921}" destId="{A5E91F05-20F7-40CA-990E-175E7BE37247}" srcOrd="9" destOrd="0" presId="urn:microsoft.com/office/officeart/2008/layout/LinedList"/>
    <dgm:cxn modelId="{397F501B-B43D-4FF3-9E83-2D51988BD9F2}" type="presParOf" srcId="{A5E91F05-20F7-40CA-990E-175E7BE37247}" destId="{819C1F16-9810-44F9-AFFD-062C073F5190}" srcOrd="0" destOrd="0" presId="urn:microsoft.com/office/officeart/2008/layout/LinedList"/>
    <dgm:cxn modelId="{89CC664B-1CF4-479B-9F66-EF22F742E458}" type="presParOf" srcId="{A5E91F05-20F7-40CA-990E-175E7BE37247}" destId="{3368E945-9DBA-4E0D-A48B-A885B4D694E5}" srcOrd="1" destOrd="0" presId="urn:microsoft.com/office/officeart/2008/layout/LinedList"/>
    <dgm:cxn modelId="{35E9FFAF-16ED-40D3-BBCD-51A75205D3E6}" type="presParOf" srcId="{96338C00-AB6C-4A9C-8EB7-ECE770200921}" destId="{A85145DA-4E30-424F-8BD4-5E3F236A03F6}" srcOrd="10" destOrd="0" presId="urn:microsoft.com/office/officeart/2008/layout/LinedList"/>
    <dgm:cxn modelId="{B6AB4B4A-CF53-4B41-8A05-E0842A7AC53B}" type="presParOf" srcId="{96338C00-AB6C-4A9C-8EB7-ECE770200921}" destId="{F268D5DD-B0AC-4C6F-8317-65F90A5BD06E}" srcOrd="11" destOrd="0" presId="urn:microsoft.com/office/officeart/2008/layout/LinedList"/>
    <dgm:cxn modelId="{46FAB33E-5FE3-455B-8BE9-EAA87A6C4F61}" type="presParOf" srcId="{F268D5DD-B0AC-4C6F-8317-65F90A5BD06E}" destId="{27344126-7C21-49F5-8D00-C86AD7030B39}" srcOrd="0" destOrd="0" presId="urn:microsoft.com/office/officeart/2008/layout/LinedList"/>
    <dgm:cxn modelId="{F6948365-1D86-4AA9-BB97-7A52E4BA898E}" type="presParOf" srcId="{F268D5DD-B0AC-4C6F-8317-65F90A5BD06E}" destId="{C418D8F6-E68F-4CCD-8A6F-B2A16410C457}" srcOrd="1" destOrd="0" presId="urn:microsoft.com/office/officeart/2008/layout/LinedList"/>
    <dgm:cxn modelId="{E2F8E417-35C9-4FD8-A6FB-A8AA9DAB414E}" type="presParOf" srcId="{96338C00-AB6C-4A9C-8EB7-ECE770200921}" destId="{27802590-C5BD-4941-9E15-ABE2146D46E9}" srcOrd="12" destOrd="0" presId="urn:microsoft.com/office/officeart/2008/layout/LinedList"/>
    <dgm:cxn modelId="{E688E037-03F3-4484-980D-64E9B7AD7D03}" type="presParOf" srcId="{96338C00-AB6C-4A9C-8EB7-ECE770200921}" destId="{6A5259EE-8395-4ACC-AFD8-F0F6F1732131}" srcOrd="13" destOrd="0" presId="urn:microsoft.com/office/officeart/2008/layout/LinedList"/>
    <dgm:cxn modelId="{ED9CF598-2CD0-4821-982B-7782A2B9C9AC}" type="presParOf" srcId="{6A5259EE-8395-4ACC-AFD8-F0F6F1732131}" destId="{1F8B54C9-5532-44FA-B106-9DD2EB481ACB}" srcOrd="0" destOrd="0" presId="urn:microsoft.com/office/officeart/2008/layout/LinedList"/>
    <dgm:cxn modelId="{FFCB1E30-4E36-4E09-B7A8-B1848064823F}" type="presParOf" srcId="{6A5259EE-8395-4ACC-AFD8-F0F6F1732131}" destId="{5F65FF28-34A5-4607-B7B2-800D2D010DDB}" srcOrd="1" destOrd="0" presId="urn:microsoft.com/office/officeart/2008/layout/LinedList"/>
    <dgm:cxn modelId="{B57386E4-BD96-4579-A01A-5DCF01A7B2D5}" type="presParOf" srcId="{96338C00-AB6C-4A9C-8EB7-ECE770200921}" destId="{CB033AA1-16B9-440F-81D6-90F440BE61CD}" srcOrd="14" destOrd="0" presId="urn:microsoft.com/office/officeart/2008/layout/LinedList"/>
    <dgm:cxn modelId="{3618108B-EFA2-49AF-95ED-8076072B9686}" type="presParOf" srcId="{96338C00-AB6C-4A9C-8EB7-ECE770200921}" destId="{A3C25816-3C28-44F5-8066-56F2FEF0ECF5}" srcOrd="15" destOrd="0" presId="urn:microsoft.com/office/officeart/2008/layout/LinedList"/>
    <dgm:cxn modelId="{1D69D50D-E78B-4327-9EDE-57A7E492B671}" type="presParOf" srcId="{A3C25816-3C28-44F5-8066-56F2FEF0ECF5}" destId="{AC3A671F-493B-4C85-8A9C-4986746D591C}" srcOrd="0" destOrd="0" presId="urn:microsoft.com/office/officeart/2008/layout/LinedList"/>
    <dgm:cxn modelId="{EE5F6A59-94E9-4CC3-B6AA-5D19D0DC669C}" type="presParOf" srcId="{A3C25816-3C28-44F5-8066-56F2FEF0ECF5}" destId="{FA1735FD-C84A-4637-A541-4F923101F33A}" srcOrd="1" destOrd="0" presId="urn:microsoft.com/office/officeart/2008/layout/LinedList"/>
    <dgm:cxn modelId="{E9CC6683-08A8-4BB7-B570-0A32AE4BC1C5}" type="presParOf" srcId="{96338C00-AB6C-4A9C-8EB7-ECE770200921}" destId="{CD389C0E-DB4D-4EF4-9134-9D9F66367C7D}" srcOrd="16" destOrd="0" presId="urn:microsoft.com/office/officeart/2008/layout/LinedList"/>
    <dgm:cxn modelId="{DFD729A1-B0A8-45EB-BAD3-73BD4F4A0358}" type="presParOf" srcId="{96338C00-AB6C-4A9C-8EB7-ECE770200921}" destId="{1B9761B1-6674-402D-B1A0-412E00641C83}" srcOrd="17" destOrd="0" presId="urn:microsoft.com/office/officeart/2008/layout/LinedList"/>
    <dgm:cxn modelId="{D4938515-EF2D-4080-8ED5-5E675AFF35A2}" type="presParOf" srcId="{1B9761B1-6674-402D-B1A0-412E00641C83}" destId="{E435B2CD-75B5-4BBE-96B5-8BA5B074ACEC}" srcOrd="0" destOrd="0" presId="urn:microsoft.com/office/officeart/2008/layout/LinedList"/>
    <dgm:cxn modelId="{AEC4726A-7AED-4E3A-9C11-6D1A096E9FC4}" type="presParOf" srcId="{1B9761B1-6674-402D-B1A0-412E00641C83}" destId="{7998EE40-9426-499E-A2D0-A556DE3D939C}" srcOrd="1" destOrd="0" presId="urn:microsoft.com/office/officeart/2008/layout/LinedList"/>
    <dgm:cxn modelId="{74C80639-666B-4DE9-8F8B-39EC096E8DF5}" type="presParOf" srcId="{96338C00-AB6C-4A9C-8EB7-ECE770200921}" destId="{1EC26740-9F07-444C-AE0B-55E3DF8A2754}" srcOrd="18" destOrd="0" presId="urn:microsoft.com/office/officeart/2008/layout/LinedList"/>
    <dgm:cxn modelId="{25B32EB2-FC09-4D0D-A6D7-0D7B78A438EE}" type="presParOf" srcId="{96338C00-AB6C-4A9C-8EB7-ECE770200921}" destId="{49FF092E-3B0C-4178-86CE-C0797B2DC295}" srcOrd="19" destOrd="0" presId="urn:microsoft.com/office/officeart/2008/layout/LinedList"/>
    <dgm:cxn modelId="{6C0CD4CD-448A-48E3-8597-979B03334B9C}" type="presParOf" srcId="{49FF092E-3B0C-4178-86CE-C0797B2DC295}" destId="{3CD048EC-2365-4194-AB79-6EB03A6F04BF}" srcOrd="0" destOrd="0" presId="urn:microsoft.com/office/officeart/2008/layout/LinedList"/>
    <dgm:cxn modelId="{31CE1113-30F2-44BA-9428-93E91540EB08}" type="presParOf" srcId="{49FF092E-3B0C-4178-86CE-C0797B2DC295}" destId="{31CEF271-0EEB-4D3C-854D-2D3F2891D090}" srcOrd="1" destOrd="0" presId="urn:microsoft.com/office/officeart/2008/layout/LinedList"/>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F9D7872-AB05-497E-A445-8C34B9AB42C9}"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44584368-CA37-4763-8DC3-2E25957B9CD1}">
      <dgm:prSet/>
      <dgm:spPr/>
      <dgm:t>
        <a:bodyPr/>
        <a:lstStyle/>
        <a:p>
          <a:r>
            <a:rPr lang="en-US" b="0" i="0" dirty="0"/>
            <a:t>Docker Swarm and Kubernetes are both container orchestration platforms, but they have different features and capabilities.</a:t>
          </a:r>
          <a:endParaRPr lang="en-US" dirty="0"/>
        </a:p>
      </dgm:t>
    </dgm:pt>
    <dgm:pt modelId="{73F70E8A-AB0C-4CDD-9DBD-A08A05DE0247}" cxnId="{B88DED4F-CA6A-4966-9C36-F1DB7B9CE71E}" type="parTrans">
      <dgm:prSet/>
      <dgm:spPr/>
      <dgm:t>
        <a:bodyPr/>
        <a:lstStyle/>
        <a:p>
          <a:endParaRPr lang="en-US"/>
        </a:p>
      </dgm:t>
    </dgm:pt>
    <dgm:pt modelId="{20AD5E72-1746-46AA-9098-19E874B46E6F}" cxnId="{B88DED4F-CA6A-4966-9C36-F1DB7B9CE71E}" type="sibTrans">
      <dgm:prSet/>
      <dgm:spPr/>
      <dgm:t>
        <a:bodyPr/>
        <a:lstStyle/>
        <a:p>
          <a:endParaRPr lang="en-US"/>
        </a:p>
      </dgm:t>
    </dgm:pt>
    <dgm:pt modelId="{29539E37-C80F-4097-BEF4-B73EE4945ECA}">
      <dgm:prSet custT="1"/>
      <dgm:spPr/>
      <dgm:t>
        <a:bodyPr/>
        <a:lstStyle/>
        <a:p>
          <a:pPr algn="just"/>
          <a:r>
            <a:rPr lang="en-US" sz="1600" b="0" i="0" dirty="0">
              <a:solidFill>
                <a:schemeClr val="bg2"/>
              </a:solidFill>
              <a:latin typeface="+mj-lt"/>
            </a:rPr>
            <a:t>Kubernetes has a more complex architecture, with a master node and worker nodes.</a:t>
          </a:r>
          <a:endParaRPr lang="en-US" sz="1600" dirty="0">
            <a:solidFill>
              <a:schemeClr val="bg2"/>
            </a:solidFill>
            <a:latin typeface="+mj-lt"/>
          </a:endParaRPr>
        </a:p>
      </dgm:t>
    </dgm:pt>
    <dgm:pt modelId="{86777844-11CD-46A0-B3D0-97A663F52A4A}" cxnId="{EF18D09E-0C36-48FA-8B4B-8CAFCE664F8D}" type="parTrans">
      <dgm:prSet/>
      <dgm:spPr/>
      <dgm:t>
        <a:bodyPr/>
        <a:lstStyle/>
        <a:p>
          <a:endParaRPr lang="en-US"/>
        </a:p>
      </dgm:t>
    </dgm:pt>
    <dgm:pt modelId="{8BC0C854-FE59-4397-BE66-50D8412F5A5D}" cxnId="{EF18D09E-0C36-48FA-8B4B-8CAFCE664F8D}" type="sibTrans">
      <dgm:prSet/>
      <dgm:spPr/>
      <dgm:t>
        <a:bodyPr/>
        <a:lstStyle/>
        <a:p>
          <a:endParaRPr lang="en-US"/>
        </a:p>
      </dgm:t>
    </dgm:pt>
    <dgm:pt modelId="{F8AB9AE2-AEC1-4A6B-8456-D73E9134EB0D}">
      <dgm:prSet custT="1"/>
      <dgm:spPr/>
      <dgm:t>
        <a:bodyPr/>
        <a:lstStyle/>
        <a:p>
          <a:pPr algn="just"/>
          <a:r>
            <a:rPr lang="en-US" sz="1600" b="0" i="0" dirty="0">
              <a:solidFill>
                <a:schemeClr val="bg2"/>
              </a:solidFill>
              <a:latin typeface="+mj-lt"/>
            </a:rPr>
            <a:t>Kubernetes is designed to scale to large clusters with thousands of nodes.</a:t>
          </a:r>
          <a:endParaRPr lang="en-US" sz="1600" dirty="0">
            <a:solidFill>
              <a:schemeClr val="bg2"/>
            </a:solidFill>
            <a:latin typeface="+mj-lt"/>
          </a:endParaRPr>
        </a:p>
      </dgm:t>
    </dgm:pt>
    <dgm:pt modelId="{8E22142B-F20E-4DB2-B0B5-2CEE046FE8CE}" cxnId="{BEBB8D11-D15E-48B0-BF5A-2A45953BFB48}" type="parTrans">
      <dgm:prSet/>
      <dgm:spPr/>
      <dgm:t>
        <a:bodyPr/>
        <a:lstStyle/>
        <a:p>
          <a:endParaRPr lang="en-US"/>
        </a:p>
      </dgm:t>
    </dgm:pt>
    <dgm:pt modelId="{5B5B8929-E344-474E-BD11-E9EBD83EFB21}" cxnId="{BEBB8D11-D15E-48B0-BF5A-2A45953BFB48}" type="sibTrans">
      <dgm:prSet/>
      <dgm:spPr/>
      <dgm:t>
        <a:bodyPr/>
        <a:lstStyle/>
        <a:p>
          <a:endParaRPr lang="en-US"/>
        </a:p>
      </dgm:t>
    </dgm:pt>
    <dgm:pt modelId="{7954FACB-D08D-47B8-B7C2-D3696F12FE2F}">
      <dgm:prSet custT="1"/>
      <dgm:spPr/>
      <dgm:t>
        <a:bodyPr/>
        <a:lstStyle/>
        <a:p>
          <a:pPr algn="just"/>
          <a:r>
            <a:rPr lang="en-US" sz="1600" b="0" i="0" dirty="0">
              <a:solidFill>
                <a:schemeClr val="bg2"/>
              </a:solidFill>
              <a:latin typeface="+mj-lt"/>
            </a:rPr>
            <a:t>Kubernetes offers a wide range of features, making it more suitable for complex and production-grade deployments.</a:t>
          </a:r>
          <a:endParaRPr lang="en-US" sz="1600" dirty="0">
            <a:solidFill>
              <a:schemeClr val="bg2"/>
            </a:solidFill>
            <a:latin typeface="+mj-lt"/>
          </a:endParaRPr>
        </a:p>
      </dgm:t>
    </dgm:pt>
    <dgm:pt modelId="{F7B51A41-DADB-4D7B-8F66-66FEEEC7CB93}" cxnId="{7835B1FD-0548-46C8-92C5-379A9FE8F6DC}" type="parTrans">
      <dgm:prSet/>
      <dgm:spPr/>
      <dgm:t>
        <a:bodyPr/>
        <a:lstStyle/>
        <a:p>
          <a:endParaRPr lang="en-US"/>
        </a:p>
      </dgm:t>
    </dgm:pt>
    <dgm:pt modelId="{33DFDB89-5E7D-4325-8C6D-1776714B029A}" cxnId="{7835B1FD-0548-46C8-92C5-379A9FE8F6DC}" type="sibTrans">
      <dgm:prSet/>
      <dgm:spPr/>
      <dgm:t>
        <a:bodyPr/>
        <a:lstStyle/>
        <a:p>
          <a:endParaRPr lang="en-US"/>
        </a:p>
      </dgm:t>
    </dgm:pt>
    <dgm:pt modelId="{08CE8E36-303A-4CDD-A5B6-AA6340CA3447}">
      <dgm:prSet custT="1"/>
      <dgm:spPr/>
      <dgm:t>
        <a:bodyPr/>
        <a:lstStyle/>
        <a:p>
          <a:pPr algn="just"/>
          <a:r>
            <a:rPr lang="en-US" sz="1600" b="0" i="0" dirty="0">
              <a:solidFill>
                <a:schemeClr val="bg2"/>
              </a:solidFill>
              <a:latin typeface="+mj-lt"/>
            </a:rPr>
            <a:t>It provides advanced networking, service discovery, load balancing, auto-scaling, and fine-grained configuration options.</a:t>
          </a:r>
          <a:endParaRPr lang="en-US" sz="1600" dirty="0">
            <a:solidFill>
              <a:schemeClr val="bg2"/>
            </a:solidFill>
            <a:latin typeface="+mj-lt"/>
          </a:endParaRPr>
        </a:p>
      </dgm:t>
    </dgm:pt>
    <dgm:pt modelId="{A8F2EC32-B41D-4EED-A31D-B477360F85E0}" cxnId="{83FC2575-FFB2-4060-BFE3-C90728F1CFF0}" type="parTrans">
      <dgm:prSet/>
      <dgm:spPr/>
      <dgm:t>
        <a:bodyPr/>
        <a:lstStyle/>
        <a:p>
          <a:endParaRPr lang="en-US"/>
        </a:p>
      </dgm:t>
    </dgm:pt>
    <dgm:pt modelId="{3C40D6BE-1CBE-43B0-A8C7-919CA85B0EDA}" cxnId="{83FC2575-FFB2-4060-BFE3-C90728F1CFF0}" type="sibTrans">
      <dgm:prSet/>
      <dgm:spPr/>
      <dgm:t>
        <a:bodyPr/>
        <a:lstStyle/>
        <a:p>
          <a:endParaRPr lang="en-US"/>
        </a:p>
      </dgm:t>
    </dgm:pt>
    <dgm:pt modelId="{AC8ECD5C-CB73-44CA-87BC-1CA300B755FE}">
      <dgm:prSet custT="1"/>
      <dgm:spPr/>
      <dgm:t>
        <a:bodyPr/>
        <a:lstStyle/>
        <a:p>
          <a:pPr algn="just"/>
          <a:r>
            <a:rPr lang="en-US" sz="1600" b="0" i="0" dirty="0">
              <a:solidFill>
                <a:schemeClr val="bg2"/>
              </a:solidFill>
              <a:latin typeface="+mj-lt"/>
            </a:rPr>
            <a:t>Kubernetes also supports stateful applications and offers features like persistent storage, secret management, and extensive health monitoring.</a:t>
          </a:r>
          <a:endParaRPr lang="en-US" sz="1600" dirty="0">
            <a:solidFill>
              <a:schemeClr val="bg2"/>
            </a:solidFill>
            <a:latin typeface="+mj-lt"/>
          </a:endParaRPr>
        </a:p>
      </dgm:t>
    </dgm:pt>
    <dgm:pt modelId="{0A1A0678-7335-4526-B6A1-51D3BC7BAA8B}" cxnId="{0BFFCFB3-9201-42C7-969E-15148DCBB4AD}" type="parTrans">
      <dgm:prSet/>
      <dgm:spPr/>
      <dgm:t>
        <a:bodyPr/>
        <a:lstStyle/>
        <a:p>
          <a:endParaRPr lang="en-US"/>
        </a:p>
      </dgm:t>
    </dgm:pt>
    <dgm:pt modelId="{6F80FB21-C124-4C55-9C53-3C423B48A041}" cxnId="{0BFFCFB3-9201-42C7-969E-15148DCBB4AD}" type="sibTrans">
      <dgm:prSet/>
      <dgm:spPr/>
      <dgm:t>
        <a:bodyPr/>
        <a:lstStyle/>
        <a:p>
          <a:endParaRPr lang="en-US"/>
        </a:p>
      </dgm:t>
    </dgm:pt>
    <dgm:pt modelId="{51F717EB-715E-455E-83AC-EDDD082FE3D8}">
      <dgm:prSet custT="1"/>
      <dgm:spPr/>
      <dgm:t>
        <a:bodyPr/>
        <a:lstStyle/>
        <a:p>
          <a:pPr algn="just"/>
          <a:r>
            <a:rPr lang="en-US" sz="1600" b="0" i="0" dirty="0">
              <a:solidFill>
                <a:schemeClr val="bg2"/>
              </a:solidFill>
              <a:latin typeface="+mj-lt"/>
            </a:rPr>
            <a:t>Kubernetes has a steeper learning curve due to its more complex architecture and extensive feature set.</a:t>
          </a:r>
          <a:endParaRPr lang="en-US" sz="1600" dirty="0">
            <a:solidFill>
              <a:schemeClr val="bg2"/>
            </a:solidFill>
            <a:latin typeface="+mj-lt"/>
          </a:endParaRPr>
        </a:p>
      </dgm:t>
    </dgm:pt>
    <dgm:pt modelId="{37F5D8A1-EFCF-4187-A0B3-80D0FED329CF}" cxnId="{C182230C-7AD0-47C2-86B2-CFCBACA1EFB0}" type="parTrans">
      <dgm:prSet/>
      <dgm:spPr/>
      <dgm:t>
        <a:bodyPr/>
        <a:lstStyle/>
        <a:p>
          <a:endParaRPr lang="en-US"/>
        </a:p>
      </dgm:t>
    </dgm:pt>
    <dgm:pt modelId="{1CFB58FE-77B5-415D-8A1D-3B3033A5C9D5}" cxnId="{C182230C-7AD0-47C2-86B2-CFCBACA1EFB0}" type="sibTrans">
      <dgm:prSet/>
      <dgm:spPr/>
      <dgm:t>
        <a:bodyPr/>
        <a:lstStyle/>
        <a:p>
          <a:endParaRPr lang="en-US"/>
        </a:p>
      </dgm:t>
    </dgm:pt>
    <dgm:pt modelId="{97E4ED32-FD1B-41EA-88BD-7F57E3208605}" type="pres">
      <dgm:prSet presAssocID="{DF9D7872-AB05-497E-A445-8C34B9AB42C9}" presName="linear" presStyleCnt="0">
        <dgm:presLayoutVars>
          <dgm:animLvl val="lvl"/>
          <dgm:resizeHandles val="exact"/>
        </dgm:presLayoutVars>
      </dgm:prSet>
      <dgm:spPr/>
    </dgm:pt>
    <dgm:pt modelId="{6D2DB898-DB72-478A-83EB-2FD511C283CF}" type="pres">
      <dgm:prSet presAssocID="{44584368-CA37-4763-8DC3-2E25957B9CD1}" presName="parentText" presStyleLbl="node1" presStyleIdx="0" presStyleCnt="1">
        <dgm:presLayoutVars>
          <dgm:chMax val="0"/>
          <dgm:bulletEnabled val="1"/>
        </dgm:presLayoutVars>
      </dgm:prSet>
      <dgm:spPr/>
    </dgm:pt>
    <dgm:pt modelId="{C2CFB11C-995B-49C9-A57C-478E2A1F47AA}" type="pres">
      <dgm:prSet presAssocID="{44584368-CA37-4763-8DC3-2E25957B9CD1}" presName="childText" presStyleLbl="revTx" presStyleIdx="0" presStyleCnt="1" custLinFactNeighborX="238" custLinFactNeighborY="14595">
        <dgm:presLayoutVars>
          <dgm:bulletEnabled val="1"/>
        </dgm:presLayoutVars>
      </dgm:prSet>
      <dgm:spPr/>
    </dgm:pt>
  </dgm:ptLst>
  <dgm:cxnLst>
    <dgm:cxn modelId="{C182230C-7AD0-47C2-86B2-CFCBACA1EFB0}" srcId="{44584368-CA37-4763-8DC3-2E25957B9CD1}" destId="{51F717EB-715E-455E-83AC-EDDD082FE3D8}" srcOrd="5" destOrd="0" parTransId="{37F5D8A1-EFCF-4187-A0B3-80D0FED329CF}" sibTransId="{1CFB58FE-77B5-415D-8A1D-3B3033A5C9D5}"/>
    <dgm:cxn modelId="{BEBB8D11-D15E-48B0-BF5A-2A45953BFB48}" srcId="{44584368-CA37-4763-8DC3-2E25957B9CD1}" destId="{F8AB9AE2-AEC1-4A6B-8456-D73E9134EB0D}" srcOrd="1" destOrd="0" parTransId="{8E22142B-F20E-4DB2-B0B5-2CEE046FE8CE}" sibTransId="{5B5B8929-E344-474E-BD11-E9EBD83EFB21}"/>
    <dgm:cxn modelId="{B9165C18-E9FC-47F5-9F3D-BB2A6D46ED09}" type="presOf" srcId="{51F717EB-715E-455E-83AC-EDDD082FE3D8}" destId="{C2CFB11C-995B-49C9-A57C-478E2A1F47AA}" srcOrd="0" destOrd="5" presId="urn:microsoft.com/office/officeart/2005/8/layout/vList2"/>
    <dgm:cxn modelId="{C04A2867-458E-4AC1-9D11-0AF342568DA5}" type="presOf" srcId="{DF9D7872-AB05-497E-A445-8C34B9AB42C9}" destId="{97E4ED32-FD1B-41EA-88BD-7F57E3208605}" srcOrd="0" destOrd="0" presId="urn:microsoft.com/office/officeart/2005/8/layout/vList2"/>
    <dgm:cxn modelId="{E4D19E4C-CA1D-45B8-998D-EFE2B2477247}" type="presOf" srcId="{29539E37-C80F-4097-BEF4-B73EE4945ECA}" destId="{C2CFB11C-995B-49C9-A57C-478E2A1F47AA}" srcOrd="0" destOrd="0" presId="urn:microsoft.com/office/officeart/2005/8/layout/vList2"/>
    <dgm:cxn modelId="{B88DED4F-CA6A-4966-9C36-F1DB7B9CE71E}" srcId="{DF9D7872-AB05-497E-A445-8C34B9AB42C9}" destId="{44584368-CA37-4763-8DC3-2E25957B9CD1}" srcOrd="0" destOrd="0" parTransId="{73F70E8A-AB0C-4CDD-9DBD-A08A05DE0247}" sibTransId="{20AD5E72-1746-46AA-9098-19E874B46E6F}"/>
    <dgm:cxn modelId="{83FC2575-FFB2-4060-BFE3-C90728F1CFF0}" srcId="{44584368-CA37-4763-8DC3-2E25957B9CD1}" destId="{08CE8E36-303A-4CDD-A5B6-AA6340CA3447}" srcOrd="3" destOrd="0" parTransId="{A8F2EC32-B41D-4EED-A31D-B477360F85E0}" sibTransId="{3C40D6BE-1CBE-43B0-A8C7-919CA85B0EDA}"/>
    <dgm:cxn modelId="{264B4376-E40F-4C50-B0D3-5529C7DEA4F1}" type="presOf" srcId="{08CE8E36-303A-4CDD-A5B6-AA6340CA3447}" destId="{C2CFB11C-995B-49C9-A57C-478E2A1F47AA}" srcOrd="0" destOrd="3" presId="urn:microsoft.com/office/officeart/2005/8/layout/vList2"/>
    <dgm:cxn modelId="{78550681-7AF9-4BE0-AA3A-B8350CCF7223}" type="presOf" srcId="{AC8ECD5C-CB73-44CA-87BC-1CA300B755FE}" destId="{C2CFB11C-995B-49C9-A57C-478E2A1F47AA}" srcOrd="0" destOrd="4" presId="urn:microsoft.com/office/officeart/2005/8/layout/vList2"/>
    <dgm:cxn modelId="{EF18D09E-0C36-48FA-8B4B-8CAFCE664F8D}" srcId="{44584368-CA37-4763-8DC3-2E25957B9CD1}" destId="{29539E37-C80F-4097-BEF4-B73EE4945ECA}" srcOrd="0" destOrd="0" parTransId="{86777844-11CD-46A0-B3D0-97A663F52A4A}" sibTransId="{8BC0C854-FE59-4397-BE66-50D8412F5A5D}"/>
    <dgm:cxn modelId="{0BFFCFB3-9201-42C7-969E-15148DCBB4AD}" srcId="{44584368-CA37-4763-8DC3-2E25957B9CD1}" destId="{AC8ECD5C-CB73-44CA-87BC-1CA300B755FE}" srcOrd="4" destOrd="0" parTransId="{0A1A0678-7335-4526-B6A1-51D3BC7BAA8B}" sibTransId="{6F80FB21-C124-4C55-9C53-3C423B48A041}"/>
    <dgm:cxn modelId="{187D5AE4-F7CA-4B97-AB32-6AABA8B7BF9A}" type="presOf" srcId="{7954FACB-D08D-47B8-B7C2-D3696F12FE2F}" destId="{C2CFB11C-995B-49C9-A57C-478E2A1F47AA}" srcOrd="0" destOrd="2" presId="urn:microsoft.com/office/officeart/2005/8/layout/vList2"/>
    <dgm:cxn modelId="{C42E7EE5-227F-4B21-96EA-2F315E38503A}" type="presOf" srcId="{F8AB9AE2-AEC1-4A6B-8456-D73E9134EB0D}" destId="{C2CFB11C-995B-49C9-A57C-478E2A1F47AA}" srcOrd="0" destOrd="1" presId="urn:microsoft.com/office/officeart/2005/8/layout/vList2"/>
    <dgm:cxn modelId="{BD8411E6-6F9F-4713-B151-BEFCAF31F7E7}" type="presOf" srcId="{44584368-CA37-4763-8DC3-2E25957B9CD1}" destId="{6D2DB898-DB72-478A-83EB-2FD511C283CF}" srcOrd="0" destOrd="0" presId="urn:microsoft.com/office/officeart/2005/8/layout/vList2"/>
    <dgm:cxn modelId="{7835B1FD-0548-46C8-92C5-379A9FE8F6DC}" srcId="{44584368-CA37-4763-8DC3-2E25957B9CD1}" destId="{7954FACB-D08D-47B8-B7C2-D3696F12FE2F}" srcOrd="2" destOrd="0" parTransId="{F7B51A41-DADB-4D7B-8F66-66FEEEC7CB93}" sibTransId="{33DFDB89-5E7D-4325-8C6D-1776714B029A}"/>
    <dgm:cxn modelId="{F3B0B4EB-3BE2-4B42-ABAB-E3EF20BCF098}" type="presParOf" srcId="{97E4ED32-FD1B-41EA-88BD-7F57E3208605}" destId="{6D2DB898-DB72-478A-83EB-2FD511C283CF}" srcOrd="0" destOrd="0" presId="urn:microsoft.com/office/officeart/2005/8/layout/vList2"/>
    <dgm:cxn modelId="{36484CC1-2FC8-4DBA-8FA5-49A824207583}" type="presParOf" srcId="{97E4ED32-FD1B-41EA-88BD-7F57E3208605}" destId="{C2CFB11C-995B-49C9-A57C-478E2A1F47AA}" srcOrd="1"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DD3EEF0-771D-40CC-A1E2-7F51F6636481}" type="doc">
      <dgm:prSet loTypeId="urn:microsoft.com/office/officeart/2005/8/layout/default" loCatId="list" qsTypeId="urn:microsoft.com/office/officeart/2005/8/quickstyle/simple2" qsCatId="simple" csTypeId="urn:microsoft.com/office/officeart/2005/8/colors/accent3_3" csCatId="accent3"/>
      <dgm:spPr/>
      <dgm:t>
        <a:bodyPr/>
        <a:lstStyle/>
        <a:p>
          <a:endParaRPr lang="en-US"/>
        </a:p>
      </dgm:t>
    </dgm:pt>
    <dgm:pt modelId="{BB171087-6260-4851-96BA-7FCAB87BA242}">
      <dgm:prSet/>
      <dgm:spPr/>
      <dgm:t>
        <a:bodyPr/>
        <a:lstStyle/>
        <a:p>
          <a:r>
            <a:rPr lang="en-US" b="0" i="0"/>
            <a:t>Kubernetes</a:t>
          </a:r>
          <a:endParaRPr lang="en-US"/>
        </a:p>
      </dgm:t>
    </dgm:pt>
    <dgm:pt modelId="{1DB10AF2-1F1F-4456-8858-5557755DBB8C}" cxnId="{986C5D76-7A5A-4E9B-B334-0B861B7F52EC}" type="parTrans">
      <dgm:prSet/>
      <dgm:spPr/>
      <dgm:t>
        <a:bodyPr/>
        <a:lstStyle/>
        <a:p>
          <a:endParaRPr lang="en-US"/>
        </a:p>
      </dgm:t>
    </dgm:pt>
    <dgm:pt modelId="{E0ACEAE7-885E-447D-8C82-576B1EC87612}" cxnId="{986C5D76-7A5A-4E9B-B334-0B861B7F52EC}" type="sibTrans">
      <dgm:prSet/>
      <dgm:spPr/>
      <dgm:t>
        <a:bodyPr/>
        <a:lstStyle/>
        <a:p>
          <a:endParaRPr lang="en-US"/>
        </a:p>
      </dgm:t>
    </dgm:pt>
    <dgm:pt modelId="{D9F53D1B-1B9D-4816-8348-F92A9EF5B467}">
      <dgm:prSet/>
      <dgm:spPr/>
      <dgm:t>
        <a:bodyPr/>
        <a:lstStyle/>
        <a:p>
          <a:r>
            <a:rPr lang="en-US" b="0" i="0"/>
            <a:t>Docker Swarm</a:t>
          </a:r>
          <a:endParaRPr lang="en-US"/>
        </a:p>
      </dgm:t>
    </dgm:pt>
    <dgm:pt modelId="{926A73F9-FA6A-41AD-9B4A-F0A6840EB2C2}" cxnId="{A9FCB705-BD23-4667-80E7-871AFD3E1813}" type="parTrans">
      <dgm:prSet/>
      <dgm:spPr/>
      <dgm:t>
        <a:bodyPr/>
        <a:lstStyle/>
        <a:p>
          <a:endParaRPr lang="en-US"/>
        </a:p>
      </dgm:t>
    </dgm:pt>
    <dgm:pt modelId="{2A55C49E-0908-4AE4-A4F7-5680C7AF7DE1}" cxnId="{A9FCB705-BD23-4667-80E7-871AFD3E1813}" type="sibTrans">
      <dgm:prSet/>
      <dgm:spPr/>
      <dgm:t>
        <a:bodyPr/>
        <a:lstStyle/>
        <a:p>
          <a:endParaRPr lang="en-US"/>
        </a:p>
      </dgm:t>
    </dgm:pt>
    <dgm:pt modelId="{3DD7C84F-ACF2-4761-B872-B7C36F662A37}">
      <dgm:prSet/>
      <dgm:spPr/>
      <dgm:t>
        <a:bodyPr/>
        <a:lstStyle/>
        <a:p>
          <a:r>
            <a:rPr lang="en-US" b="0" i="0"/>
            <a:t>Apache Mesos</a:t>
          </a:r>
          <a:endParaRPr lang="en-US"/>
        </a:p>
      </dgm:t>
    </dgm:pt>
    <dgm:pt modelId="{AA6E5179-6DC0-406C-9254-3A8B57B9BA21}" cxnId="{F53B4586-1945-47A9-8ACB-239C06FB25F3}" type="parTrans">
      <dgm:prSet/>
      <dgm:spPr/>
      <dgm:t>
        <a:bodyPr/>
        <a:lstStyle/>
        <a:p>
          <a:endParaRPr lang="en-US"/>
        </a:p>
      </dgm:t>
    </dgm:pt>
    <dgm:pt modelId="{0399E7FD-8DE9-4043-B531-C4D6B353A7CE}" cxnId="{F53B4586-1945-47A9-8ACB-239C06FB25F3}" type="sibTrans">
      <dgm:prSet/>
      <dgm:spPr/>
      <dgm:t>
        <a:bodyPr/>
        <a:lstStyle/>
        <a:p>
          <a:endParaRPr lang="en-US"/>
        </a:p>
      </dgm:t>
    </dgm:pt>
    <dgm:pt modelId="{D7EE5E54-CC03-4D42-BEB0-315DB954A72A}">
      <dgm:prSet/>
      <dgm:spPr/>
      <dgm:t>
        <a:bodyPr/>
        <a:lstStyle/>
        <a:p>
          <a:r>
            <a:rPr lang="en-US" b="0" i="0"/>
            <a:t>Nomad</a:t>
          </a:r>
          <a:endParaRPr lang="en-US"/>
        </a:p>
      </dgm:t>
    </dgm:pt>
    <dgm:pt modelId="{3EB74729-876E-4839-98E7-6F8029643009}" cxnId="{7BCB8D83-7C03-4177-AA2A-8D5D79F04D53}" type="parTrans">
      <dgm:prSet/>
      <dgm:spPr/>
      <dgm:t>
        <a:bodyPr/>
        <a:lstStyle/>
        <a:p>
          <a:endParaRPr lang="en-US"/>
        </a:p>
      </dgm:t>
    </dgm:pt>
    <dgm:pt modelId="{20A80241-5D56-422B-9606-3ECED6F49C89}" cxnId="{7BCB8D83-7C03-4177-AA2A-8D5D79F04D53}" type="sibTrans">
      <dgm:prSet/>
      <dgm:spPr/>
      <dgm:t>
        <a:bodyPr/>
        <a:lstStyle/>
        <a:p>
          <a:endParaRPr lang="en-US"/>
        </a:p>
      </dgm:t>
    </dgm:pt>
    <dgm:pt modelId="{22B70814-01B9-4A55-8A6E-93589FEA1FBE}">
      <dgm:prSet/>
      <dgm:spPr/>
      <dgm:t>
        <a:bodyPr/>
        <a:lstStyle/>
        <a:p>
          <a:r>
            <a:rPr lang="en-US" b="0" i="0"/>
            <a:t>Amazon ECS (Elastic Container Service)</a:t>
          </a:r>
          <a:endParaRPr lang="en-US"/>
        </a:p>
      </dgm:t>
    </dgm:pt>
    <dgm:pt modelId="{8A3C6121-5849-4F83-9B5C-6D2F6052A508}" cxnId="{6E81882D-DCE6-4AC0-AC0B-655E67395600}" type="parTrans">
      <dgm:prSet/>
      <dgm:spPr/>
      <dgm:t>
        <a:bodyPr/>
        <a:lstStyle/>
        <a:p>
          <a:endParaRPr lang="en-US"/>
        </a:p>
      </dgm:t>
    </dgm:pt>
    <dgm:pt modelId="{D9382C84-B0FF-4CBC-853A-3FD5EF4A8006}" cxnId="{6E81882D-DCE6-4AC0-AC0B-655E67395600}" type="sibTrans">
      <dgm:prSet/>
      <dgm:spPr/>
      <dgm:t>
        <a:bodyPr/>
        <a:lstStyle/>
        <a:p>
          <a:endParaRPr lang="en-US"/>
        </a:p>
      </dgm:t>
    </dgm:pt>
    <dgm:pt modelId="{5CD7521A-F6E2-4569-B646-7C9242C7A028}">
      <dgm:prSet/>
      <dgm:spPr/>
      <dgm:t>
        <a:bodyPr/>
        <a:lstStyle/>
        <a:p>
          <a:r>
            <a:rPr lang="en-US" b="0" i="0"/>
            <a:t>Google Kubernetes Engine (GKE)</a:t>
          </a:r>
          <a:endParaRPr lang="en-US"/>
        </a:p>
      </dgm:t>
    </dgm:pt>
    <dgm:pt modelId="{9E40566A-A9FC-434E-A4A8-2EA4F944B0BA}" cxnId="{75B70C43-278C-4692-9AE9-5DF7BF039AB1}" type="parTrans">
      <dgm:prSet/>
      <dgm:spPr/>
      <dgm:t>
        <a:bodyPr/>
        <a:lstStyle/>
        <a:p>
          <a:endParaRPr lang="en-US"/>
        </a:p>
      </dgm:t>
    </dgm:pt>
    <dgm:pt modelId="{0006C838-0CD2-4301-BF5F-4F6C25451ABB}" cxnId="{75B70C43-278C-4692-9AE9-5DF7BF039AB1}" type="sibTrans">
      <dgm:prSet/>
      <dgm:spPr/>
      <dgm:t>
        <a:bodyPr/>
        <a:lstStyle/>
        <a:p>
          <a:endParaRPr lang="en-US"/>
        </a:p>
      </dgm:t>
    </dgm:pt>
    <dgm:pt modelId="{B503BC7A-F47D-43CC-963C-2906257EDDB4}">
      <dgm:prSet/>
      <dgm:spPr/>
      <dgm:t>
        <a:bodyPr/>
        <a:lstStyle/>
        <a:p>
          <a:r>
            <a:rPr lang="en-US" b="0" i="0"/>
            <a:t>Microsoft Azure Kubernetes Service (AKS)</a:t>
          </a:r>
          <a:endParaRPr lang="en-US"/>
        </a:p>
      </dgm:t>
    </dgm:pt>
    <dgm:pt modelId="{41DF1FD2-60A2-407D-80CA-FF39CEEC9672}" cxnId="{8E97D018-E2F9-4CE5-BEE6-604BD4F5B545}" type="parTrans">
      <dgm:prSet/>
      <dgm:spPr/>
      <dgm:t>
        <a:bodyPr/>
        <a:lstStyle/>
        <a:p>
          <a:endParaRPr lang="en-US"/>
        </a:p>
      </dgm:t>
    </dgm:pt>
    <dgm:pt modelId="{78F9969F-F3A9-47D0-B05A-5A3323D81165}" cxnId="{8E97D018-E2F9-4CE5-BEE6-604BD4F5B545}" type="sibTrans">
      <dgm:prSet/>
      <dgm:spPr/>
      <dgm:t>
        <a:bodyPr/>
        <a:lstStyle/>
        <a:p>
          <a:endParaRPr lang="en-US"/>
        </a:p>
      </dgm:t>
    </dgm:pt>
    <dgm:pt modelId="{36F265AE-280E-4E1E-8FF4-01CE1953EDD1}">
      <dgm:prSet/>
      <dgm:spPr/>
      <dgm:t>
        <a:bodyPr/>
        <a:lstStyle/>
        <a:p>
          <a:r>
            <a:rPr lang="en-US" b="0" i="0"/>
            <a:t>Rancher</a:t>
          </a:r>
          <a:endParaRPr lang="en-US"/>
        </a:p>
      </dgm:t>
    </dgm:pt>
    <dgm:pt modelId="{BCE7C21A-14DC-40A2-A711-7CD7C2888ED9}" cxnId="{FAC77D78-8642-4AB2-BAB9-04B2C24EE613}" type="parTrans">
      <dgm:prSet/>
      <dgm:spPr/>
      <dgm:t>
        <a:bodyPr/>
        <a:lstStyle/>
        <a:p>
          <a:endParaRPr lang="en-US"/>
        </a:p>
      </dgm:t>
    </dgm:pt>
    <dgm:pt modelId="{EB72B076-22D3-4389-8D64-4499F6EE6F65}" cxnId="{FAC77D78-8642-4AB2-BAB9-04B2C24EE613}" type="sibTrans">
      <dgm:prSet/>
      <dgm:spPr/>
      <dgm:t>
        <a:bodyPr/>
        <a:lstStyle/>
        <a:p>
          <a:endParaRPr lang="en-US"/>
        </a:p>
      </dgm:t>
    </dgm:pt>
    <dgm:pt modelId="{9A3D693F-30C9-4180-BD73-D9F66E11CC94}">
      <dgm:prSet/>
      <dgm:spPr/>
      <dgm:t>
        <a:bodyPr/>
        <a:lstStyle/>
        <a:p>
          <a:r>
            <a:rPr lang="en-US" b="0" i="0"/>
            <a:t>OpenShift</a:t>
          </a:r>
          <a:endParaRPr lang="en-US"/>
        </a:p>
      </dgm:t>
    </dgm:pt>
    <dgm:pt modelId="{7C6A9A68-1187-4E64-BF6F-D81AFBB77084}" cxnId="{8482F12F-8D65-408E-82E3-16743B1B460A}" type="parTrans">
      <dgm:prSet/>
      <dgm:spPr/>
      <dgm:t>
        <a:bodyPr/>
        <a:lstStyle/>
        <a:p>
          <a:endParaRPr lang="en-US"/>
        </a:p>
      </dgm:t>
    </dgm:pt>
    <dgm:pt modelId="{E88BEB42-7D07-41DF-AA37-1B3EA555536D}" cxnId="{8482F12F-8D65-408E-82E3-16743B1B460A}" type="sibTrans">
      <dgm:prSet/>
      <dgm:spPr/>
      <dgm:t>
        <a:bodyPr/>
        <a:lstStyle/>
        <a:p>
          <a:endParaRPr lang="en-US"/>
        </a:p>
      </dgm:t>
    </dgm:pt>
    <dgm:pt modelId="{A841C173-CA34-4FE4-9910-155FFC2E1767}" type="pres">
      <dgm:prSet presAssocID="{8DD3EEF0-771D-40CC-A1E2-7F51F6636481}" presName="diagram" presStyleCnt="0">
        <dgm:presLayoutVars>
          <dgm:dir/>
          <dgm:resizeHandles val="exact"/>
        </dgm:presLayoutVars>
      </dgm:prSet>
      <dgm:spPr/>
    </dgm:pt>
    <dgm:pt modelId="{428F0EFC-55E7-4622-9BD5-85516D3922F0}" type="pres">
      <dgm:prSet presAssocID="{BB171087-6260-4851-96BA-7FCAB87BA242}" presName="node" presStyleLbl="node1" presStyleIdx="0" presStyleCnt="9">
        <dgm:presLayoutVars>
          <dgm:bulletEnabled val="1"/>
        </dgm:presLayoutVars>
      </dgm:prSet>
      <dgm:spPr/>
    </dgm:pt>
    <dgm:pt modelId="{EC1DC508-48CB-4E71-A2D5-0E97FB20CDB1}" type="pres">
      <dgm:prSet presAssocID="{E0ACEAE7-885E-447D-8C82-576B1EC87612}" presName="sibTrans" presStyleCnt="0"/>
      <dgm:spPr/>
    </dgm:pt>
    <dgm:pt modelId="{88BD93BA-CE8B-4D56-95F9-1DF50DA8F475}" type="pres">
      <dgm:prSet presAssocID="{D9F53D1B-1B9D-4816-8348-F92A9EF5B467}" presName="node" presStyleLbl="node1" presStyleIdx="1" presStyleCnt="9">
        <dgm:presLayoutVars>
          <dgm:bulletEnabled val="1"/>
        </dgm:presLayoutVars>
      </dgm:prSet>
      <dgm:spPr/>
    </dgm:pt>
    <dgm:pt modelId="{C9129A4B-86D9-462F-885A-B3CCAD269859}" type="pres">
      <dgm:prSet presAssocID="{2A55C49E-0908-4AE4-A4F7-5680C7AF7DE1}" presName="sibTrans" presStyleCnt="0"/>
      <dgm:spPr/>
    </dgm:pt>
    <dgm:pt modelId="{A46F9E8A-4CFB-4ADF-AA21-5F10E3CFF78E}" type="pres">
      <dgm:prSet presAssocID="{3DD7C84F-ACF2-4761-B872-B7C36F662A37}" presName="node" presStyleLbl="node1" presStyleIdx="2" presStyleCnt="9">
        <dgm:presLayoutVars>
          <dgm:bulletEnabled val="1"/>
        </dgm:presLayoutVars>
      </dgm:prSet>
      <dgm:spPr/>
    </dgm:pt>
    <dgm:pt modelId="{C40A1F30-BD5C-4610-AFB5-4A953F622029}" type="pres">
      <dgm:prSet presAssocID="{0399E7FD-8DE9-4043-B531-C4D6B353A7CE}" presName="sibTrans" presStyleCnt="0"/>
      <dgm:spPr/>
    </dgm:pt>
    <dgm:pt modelId="{F15FEA4C-245E-4F5A-9C9E-1F23F8CDB85E}" type="pres">
      <dgm:prSet presAssocID="{D7EE5E54-CC03-4D42-BEB0-315DB954A72A}" presName="node" presStyleLbl="node1" presStyleIdx="3" presStyleCnt="9">
        <dgm:presLayoutVars>
          <dgm:bulletEnabled val="1"/>
        </dgm:presLayoutVars>
      </dgm:prSet>
      <dgm:spPr/>
    </dgm:pt>
    <dgm:pt modelId="{112C7681-2805-4F1D-8CDA-F84EADA6A834}" type="pres">
      <dgm:prSet presAssocID="{20A80241-5D56-422B-9606-3ECED6F49C89}" presName="sibTrans" presStyleCnt="0"/>
      <dgm:spPr/>
    </dgm:pt>
    <dgm:pt modelId="{1EE47DE2-97C9-440E-A54D-A6F482CE1A16}" type="pres">
      <dgm:prSet presAssocID="{22B70814-01B9-4A55-8A6E-93589FEA1FBE}" presName="node" presStyleLbl="node1" presStyleIdx="4" presStyleCnt="9">
        <dgm:presLayoutVars>
          <dgm:bulletEnabled val="1"/>
        </dgm:presLayoutVars>
      </dgm:prSet>
      <dgm:spPr/>
    </dgm:pt>
    <dgm:pt modelId="{7CA63FF3-1A72-4CB9-9AAA-B71C4326EDA1}" type="pres">
      <dgm:prSet presAssocID="{D9382C84-B0FF-4CBC-853A-3FD5EF4A8006}" presName="sibTrans" presStyleCnt="0"/>
      <dgm:spPr/>
    </dgm:pt>
    <dgm:pt modelId="{2CEC0828-83DF-4E89-BEBB-470700761B67}" type="pres">
      <dgm:prSet presAssocID="{5CD7521A-F6E2-4569-B646-7C9242C7A028}" presName="node" presStyleLbl="node1" presStyleIdx="5" presStyleCnt="9">
        <dgm:presLayoutVars>
          <dgm:bulletEnabled val="1"/>
        </dgm:presLayoutVars>
      </dgm:prSet>
      <dgm:spPr/>
    </dgm:pt>
    <dgm:pt modelId="{A19A63B4-67F4-4A60-821E-D5A478613FF2}" type="pres">
      <dgm:prSet presAssocID="{0006C838-0CD2-4301-BF5F-4F6C25451ABB}" presName="sibTrans" presStyleCnt="0"/>
      <dgm:spPr/>
    </dgm:pt>
    <dgm:pt modelId="{9E59CF26-1448-4449-9B7D-061197B98E8C}" type="pres">
      <dgm:prSet presAssocID="{B503BC7A-F47D-43CC-963C-2906257EDDB4}" presName="node" presStyleLbl="node1" presStyleIdx="6" presStyleCnt="9">
        <dgm:presLayoutVars>
          <dgm:bulletEnabled val="1"/>
        </dgm:presLayoutVars>
      </dgm:prSet>
      <dgm:spPr/>
    </dgm:pt>
    <dgm:pt modelId="{B86B87F3-460A-48E4-9E39-C27A0E868217}" type="pres">
      <dgm:prSet presAssocID="{78F9969F-F3A9-47D0-B05A-5A3323D81165}" presName="sibTrans" presStyleCnt="0"/>
      <dgm:spPr/>
    </dgm:pt>
    <dgm:pt modelId="{72E512DF-6C3A-4885-A2CF-9D6E79A2273A}" type="pres">
      <dgm:prSet presAssocID="{36F265AE-280E-4E1E-8FF4-01CE1953EDD1}" presName="node" presStyleLbl="node1" presStyleIdx="7" presStyleCnt="9">
        <dgm:presLayoutVars>
          <dgm:bulletEnabled val="1"/>
        </dgm:presLayoutVars>
      </dgm:prSet>
      <dgm:spPr/>
    </dgm:pt>
    <dgm:pt modelId="{BBE3396A-2575-44F7-B302-330693A32AC7}" type="pres">
      <dgm:prSet presAssocID="{EB72B076-22D3-4389-8D64-4499F6EE6F65}" presName="sibTrans" presStyleCnt="0"/>
      <dgm:spPr/>
    </dgm:pt>
    <dgm:pt modelId="{E2ABDF99-B24B-4975-ADEE-6BCBD5AF7088}" type="pres">
      <dgm:prSet presAssocID="{9A3D693F-30C9-4180-BD73-D9F66E11CC94}" presName="node" presStyleLbl="node1" presStyleIdx="8" presStyleCnt="9">
        <dgm:presLayoutVars>
          <dgm:bulletEnabled val="1"/>
        </dgm:presLayoutVars>
      </dgm:prSet>
      <dgm:spPr/>
    </dgm:pt>
  </dgm:ptLst>
  <dgm:cxnLst>
    <dgm:cxn modelId="{A9FCB705-BD23-4667-80E7-871AFD3E1813}" srcId="{8DD3EEF0-771D-40CC-A1E2-7F51F6636481}" destId="{D9F53D1B-1B9D-4816-8348-F92A9EF5B467}" srcOrd="1" destOrd="0" parTransId="{926A73F9-FA6A-41AD-9B4A-F0A6840EB2C2}" sibTransId="{2A55C49E-0908-4AE4-A4F7-5680C7AF7DE1}"/>
    <dgm:cxn modelId="{AB0D8512-6336-41DB-815D-A2D76140CB45}" type="presOf" srcId="{B503BC7A-F47D-43CC-963C-2906257EDDB4}" destId="{9E59CF26-1448-4449-9B7D-061197B98E8C}" srcOrd="0" destOrd="0" presId="urn:microsoft.com/office/officeart/2005/8/layout/default"/>
    <dgm:cxn modelId="{8E97D018-E2F9-4CE5-BEE6-604BD4F5B545}" srcId="{8DD3EEF0-771D-40CC-A1E2-7F51F6636481}" destId="{B503BC7A-F47D-43CC-963C-2906257EDDB4}" srcOrd="6" destOrd="0" parTransId="{41DF1FD2-60A2-407D-80CA-FF39CEEC9672}" sibTransId="{78F9969F-F3A9-47D0-B05A-5A3323D81165}"/>
    <dgm:cxn modelId="{37C47321-3778-4D66-8793-5196CEB6B9B5}" type="presOf" srcId="{BB171087-6260-4851-96BA-7FCAB87BA242}" destId="{428F0EFC-55E7-4622-9BD5-85516D3922F0}" srcOrd="0" destOrd="0" presId="urn:microsoft.com/office/officeart/2005/8/layout/default"/>
    <dgm:cxn modelId="{5219DE21-8580-4F37-8EBD-0D3FE37E052C}" type="presOf" srcId="{36F265AE-280E-4E1E-8FF4-01CE1953EDD1}" destId="{72E512DF-6C3A-4885-A2CF-9D6E79A2273A}" srcOrd="0" destOrd="0" presId="urn:microsoft.com/office/officeart/2005/8/layout/default"/>
    <dgm:cxn modelId="{CE0E3A2C-8C8B-45AF-B015-34A500320EA2}" type="presOf" srcId="{3DD7C84F-ACF2-4761-B872-B7C36F662A37}" destId="{A46F9E8A-4CFB-4ADF-AA21-5F10E3CFF78E}" srcOrd="0" destOrd="0" presId="urn:microsoft.com/office/officeart/2005/8/layout/default"/>
    <dgm:cxn modelId="{6E81882D-DCE6-4AC0-AC0B-655E67395600}" srcId="{8DD3EEF0-771D-40CC-A1E2-7F51F6636481}" destId="{22B70814-01B9-4A55-8A6E-93589FEA1FBE}" srcOrd="4" destOrd="0" parTransId="{8A3C6121-5849-4F83-9B5C-6D2F6052A508}" sibTransId="{D9382C84-B0FF-4CBC-853A-3FD5EF4A8006}"/>
    <dgm:cxn modelId="{8482F12F-8D65-408E-82E3-16743B1B460A}" srcId="{8DD3EEF0-771D-40CC-A1E2-7F51F6636481}" destId="{9A3D693F-30C9-4180-BD73-D9F66E11CC94}" srcOrd="8" destOrd="0" parTransId="{7C6A9A68-1187-4E64-BF6F-D81AFBB77084}" sibTransId="{E88BEB42-7D07-41DF-AA37-1B3EA555536D}"/>
    <dgm:cxn modelId="{785D9D3A-4BB2-4F91-A7A4-01BF77AFFDCC}" type="presOf" srcId="{D7EE5E54-CC03-4D42-BEB0-315DB954A72A}" destId="{F15FEA4C-245E-4F5A-9C9E-1F23F8CDB85E}" srcOrd="0" destOrd="0" presId="urn:microsoft.com/office/officeart/2005/8/layout/default"/>
    <dgm:cxn modelId="{9F45A661-6A89-4BC6-818F-FC12BCB1BB8B}" type="presOf" srcId="{8DD3EEF0-771D-40CC-A1E2-7F51F6636481}" destId="{A841C173-CA34-4FE4-9910-155FFC2E1767}" srcOrd="0" destOrd="0" presId="urn:microsoft.com/office/officeart/2005/8/layout/default"/>
    <dgm:cxn modelId="{75B70C43-278C-4692-9AE9-5DF7BF039AB1}" srcId="{8DD3EEF0-771D-40CC-A1E2-7F51F6636481}" destId="{5CD7521A-F6E2-4569-B646-7C9242C7A028}" srcOrd="5" destOrd="0" parTransId="{9E40566A-A9FC-434E-A4A8-2EA4F944B0BA}" sibTransId="{0006C838-0CD2-4301-BF5F-4F6C25451ABB}"/>
    <dgm:cxn modelId="{986C5D76-7A5A-4E9B-B334-0B861B7F52EC}" srcId="{8DD3EEF0-771D-40CC-A1E2-7F51F6636481}" destId="{BB171087-6260-4851-96BA-7FCAB87BA242}" srcOrd="0" destOrd="0" parTransId="{1DB10AF2-1F1F-4456-8858-5557755DBB8C}" sibTransId="{E0ACEAE7-885E-447D-8C82-576B1EC87612}"/>
    <dgm:cxn modelId="{FAC77D78-8642-4AB2-BAB9-04B2C24EE613}" srcId="{8DD3EEF0-771D-40CC-A1E2-7F51F6636481}" destId="{36F265AE-280E-4E1E-8FF4-01CE1953EDD1}" srcOrd="7" destOrd="0" parTransId="{BCE7C21A-14DC-40A2-A711-7CD7C2888ED9}" sibTransId="{EB72B076-22D3-4389-8D64-4499F6EE6F65}"/>
    <dgm:cxn modelId="{7BCB8D83-7C03-4177-AA2A-8D5D79F04D53}" srcId="{8DD3EEF0-771D-40CC-A1E2-7F51F6636481}" destId="{D7EE5E54-CC03-4D42-BEB0-315DB954A72A}" srcOrd="3" destOrd="0" parTransId="{3EB74729-876E-4839-98E7-6F8029643009}" sibTransId="{20A80241-5D56-422B-9606-3ECED6F49C89}"/>
    <dgm:cxn modelId="{F53B4586-1945-47A9-8ACB-239C06FB25F3}" srcId="{8DD3EEF0-771D-40CC-A1E2-7F51F6636481}" destId="{3DD7C84F-ACF2-4761-B872-B7C36F662A37}" srcOrd="2" destOrd="0" parTransId="{AA6E5179-6DC0-406C-9254-3A8B57B9BA21}" sibTransId="{0399E7FD-8DE9-4043-B531-C4D6B353A7CE}"/>
    <dgm:cxn modelId="{104308A6-58B2-45C8-8AFE-3A2448E90968}" type="presOf" srcId="{9A3D693F-30C9-4180-BD73-D9F66E11CC94}" destId="{E2ABDF99-B24B-4975-ADEE-6BCBD5AF7088}" srcOrd="0" destOrd="0" presId="urn:microsoft.com/office/officeart/2005/8/layout/default"/>
    <dgm:cxn modelId="{EFA488A6-4724-47EA-B7BD-435309D84300}" type="presOf" srcId="{22B70814-01B9-4A55-8A6E-93589FEA1FBE}" destId="{1EE47DE2-97C9-440E-A54D-A6F482CE1A16}" srcOrd="0" destOrd="0" presId="urn:microsoft.com/office/officeart/2005/8/layout/default"/>
    <dgm:cxn modelId="{7EFF67CB-31CB-4D0D-9564-E8174788B7B8}" type="presOf" srcId="{D9F53D1B-1B9D-4816-8348-F92A9EF5B467}" destId="{88BD93BA-CE8B-4D56-95F9-1DF50DA8F475}" srcOrd="0" destOrd="0" presId="urn:microsoft.com/office/officeart/2005/8/layout/default"/>
    <dgm:cxn modelId="{BD5ED7DE-E94A-4DAC-A23C-9E1C21AF6C97}" type="presOf" srcId="{5CD7521A-F6E2-4569-B646-7C9242C7A028}" destId="{2CEC0828-83DF-4E89-BEBB-470700761B67}" srcOrd="0" destOrd="0" presId="urn:microsoft.com/office/officeart/2005/8/layout/default"/>
    <dgm:cxn modelId="{15D2D14A-E025-466C-813D-27970967A3F5}" type="presParOf" srcId="{A841C173-CA34-4FE4-9910-155FFC2E1767}" destId="{428F0EFC-55E7-4622-9BD5-85516D3922F0}" srcOrd="0" destOrd="0" presId="urn:microsoft.com/office/officeart/2005/8/layout/default"/>
    <dgm:cxn modelId="{5B062F8D-AE9B-4D03-B7EA-04D6362FE8D3}" type="presParOf" srcId="{A841C173-CA34-4FE4-9910-155FFC2E1767}" destId="{EC1DC508-48CB-4E71-A2D5-0E97FB20CDB1}" srcOrd="1" destOrd="0" presId="urn:microsoft.com/office/officeart/2005/8/layout/default"/>
    <dgm:cxn modelId="{AC2C1B19-CDBB-4986-BC40-98D5759ED08D}" type="presParOf" srcId="{A841C173-CA34-4FE4-9910-155FFC2E1767}" destId="{88BD93BA-CE8B-4D56-95F9-1DF50DA8F475}" srcOrd="2" destOrd="0" presId="urn:microsoft.com/office/officeart/2005/8/layout/default"/>
    <dgm:cxn modelId="{FA54E497-FE16-431E-A127-B1DB2C6E5125}" type="presParOf" srcId="{A841C173-CA34-4FE4-9910-155FFC2E1767}" destId="{C9129A4B-86D9-462F-885A-B3CCAD269859}" srcOrd="3" destOrd="0" presId="urn:microsoft.com/office/officeart/2005/8/layout/default"/>
    <dgm:cxn modelId="{2B7A7EF7-8527-4BFB-A172-8C8CA0A2F64E}" type="presParOf" srcId="{A841C173-CA34-4FE4-9910-155FFC2E1767}" destId="{A46F9E8A-4CFB-4ADF-AA21-5F10E3CFF78E}" srcOrd="4" destOrd="0" presId="urn:microsoft.com/office/officeart/2005/8/layout/default"/>
    <dgm:cxn modelId="{15398D37-098B-4CBC-90E7-DD7FD4A35F4F}" type="presParOf" srcId="{A841C173-CA34-4FE4-9910-155FFC2E1767}" destId="{C40A1F30-BD5C-4610-AFB5-4A953F622029}" srcOrd="5" destOrd="0" presId="urn:microsoft.com/office/officeart/2005/8/layout/default"/>
    <dgm:cxn modelId="{41FE5C1D-F2E4-4050-BCF1-31D857B03EB1}" type="presParOf" srcId="{A841C173-CA34-4FE4-9910-155FFC2E1767}" destId="{F15FEA4C-245E-4F5A-9C9E-1F23F8CDB85E}" srcOrd="6" destOrd="0" presId="urn:microsoft.com/office/officeart/2005/8/layout/default"/>
    <dgm:cxn modelId="{7D89925F-11DD-40DD-A98D-1B87FEAE9ADF}" type="presParOf" srcId="{A841C173-CA34-4FE4-9910-155FFC2E1767}" destId="{112C7681-2805-4F1D-8CDA-F84EADA6A834}" srcOrd="7" destOrd="0" presId="urn:microsoft.com/office/officeart/2005/8/layout/default"/>
    <dgm:cxn modelId="{7324494A-CF18-4918-90F1-28443AE44712}" type="presParOf" srcId="{A841C173-CA34-4FE4-9910-155FFC2E1767}" destId="{1EE47DE2-97C9-440E-A54D-A6F482CE1A16}" srcOrd="8" destOrd="0" presId="urn:microsoft.com/office/officeart/2005/8/layout/default"/>
    <dgm:cxn modelId="{E01FB45E-2597-48E2-8BBF-19B833A40418}" type="presParOf" srcId="{A841C173-CA34-4FE4-9910-155FFC2E1767}" destId="{7CA63FF3-1A72-4CB9-9AAA-B71C4326EDA1}" srcOrd="9" destOrd="0" presId="urn:microsoft.com/office/officeart/2005/8/layout/default"/>
    <dgm:cxn modelId="{96F78D5A-FF66-4095-A68A-53F4FD19805B}" type="presParOf" srcId="{A841C173-CA34-4FE4-9910-155FFC2E1767}" destId="{2CEC0828-83DF-4E89-BEBB-470700761B67}" srcOrd="10" destOrd="0" presId="urn:microsoft.com/office/officeart/2005/8/layout/default"/>
    <dgm:cxn modelId="{25C790EC-4CD0-4FEF-AE74-607AB47F67BA}" type="presParOf" srcId="{A841C173-CA34-4FE4-9910-155FFC2E1767}" destId="{A19A63B4-67F4-4A60-821E-D5A478613FF2}" srcOrd="11" destOrd="0" presId="urn:microsoft.com/office/officeart/2005/8/layout/default"/>
    <dgm:cxn modelId="{DBB2DA72-66B9-47E5-B6FC-E2C79DDC1981}" type="presParOf" srcId="{A841C173-CA34-4FE4-9910-155FFC2E1767}" destId="{9E59CF26-1448-4449-9B7D-061197B98E8C}" srcOrd="12" destOrd="0" presId="urn:microsoft.com/office/officeart/2005/8/layout/default"/>
    <dgm:cxn modelId="{8C8EF236-6BB0-4EC6-A8F0-353197136F7B}" type="presParOf" srcId="{A841C173-CA34-4FE4-9910-155FFC2E1767}" destId="{B86B87F3-460A-48E4-9E39-C27A0E868217}" srcOrd="13" destOrd="0" presId="urn:microsoft.com/office/officeart/2005/8/layout/default"/>
    <dgm:cxn modelId="{D499FBE6-0B8A-4223-9814-EF04757B2CF8}" type="presParOf" srcId="{A841C173-CA34-4FE4-9910-155FFC2E1767}" destId="{72E512DF-6C3A-4885-A2CF-9D6E79A2273A}" srcOrd="14" destOrd="0" presId="urn:microsoft.com/office/officeart/2005/8/layout/default"/>
    <dgm:cxn modelId="{0CEE0519-4787-4358-A429-A8F58D1A56BC}" type="presParOf" srcId="{A841C173-CA34-4FE4-9910-155FFC2E1767}" destId="{BBE3396A-2575-44F7-B302-330693A32AC7}" srcOrd="15" destOrd="0" presId="urn:microsoft.com/office/officeart/2005/8/layout/default"/>
    <dgm:cxn modelId="{4B98FE8C-B5B4-4DDE-A975-C47ACEB7B530}" type="presParOf" srcId="{A841C173-CA34-4FE4-9910-155FFC2E1767}" destId="{E2ABDF99-B24B-4975-ADEE-6BCBD5AF7088}" srcOrd="16" destOrd="0" presId="urn:microsoft.com/office/officeart/2005/8/layout/default"/>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80EBA439-AB36-43A7-8DAD-3891F6EEEEAC}" type="doc">
      <dgm:prSet loTypeId="urn:microsoft.com/office/officeart/2005/8/layout/rings+Icon" loCatId="relationship" qsTypeId="urn:microsoft.com/office/officeart/2005/8/quickstyle/simple2" qsCatId="simple" csTypeId="urn:microsoft.com/office/officeart/2005/8/colors/accent1_2" csCatId="accent1" phldr="1"/>
      <dgm:spPr/>
      <dgm:t>
        <a:bodyPr/>
        <a:lstStyle/>
        <a:p>
          <a:endParaRPr lang="en-US"/>
        </a:p>
      </dgm:t>
    </dgm:pt>
    <dgm:pt modelId="{73D2513F-51E6-412A-8985-67835009F5C8}">
      <dgm:prSet custT="1"/>
      <dgm:spPr>
        <a:solidFill>
          <a:schemeClr val="accent2">
            <a:lumMod val="60000"/>
            <a:lumOff val="40000"/>
            <a:alpha val="50000"/>
          </a:schemeClr>
        </a:solidFill>
      </dgm:spPr>
      <dgm:t>
        <a:bodyPr/>
        <a:lstStyle/>
        <a:p>
          <a:r>
            <a:rPr lang="en-US" sz="1400" b="0" i="0">
              <a:solidFill>
                <a:schemeClr val="bg2"/>
              </a:solidFill>
            </a:rPr>
            <a:t>Docker</a:t>
          </a:r>
          <a:endParaRPr lang="en-US" sz="1400">
            <a:solidFill>
              <a:schemeClr val="bg2"/>
            </a:solidFill>
          </a:endParaRPr>
        </a:p>
      </dgm:t>
    </dgm:pt>
    <dgm:pt modelId="{63F3C8EC-8C8A-4E46-AC3F-3956A1E798F5}" cxnId="{7F1FC252-6023-4B06-A0F7-A39660D23C8D}" type="parTrans">
      <dgm:prSet/>
      <dgm:spPr/>
      <dgm:t>
        <a:bodyPr/>
        <a:lstStyle/>
        <a:p>
          <a:endParaRPr lang="en-US" sz="1400">
            <a:solidFill>
              <a:schemeClr val="bg2"/>
            </a:solidFill>
          </a:endParaRPr>
        </a:p>
      </dgm:t>
    </dgm:pt>
    <dgm:pt modelId="{ED608C20-9158-4B96-AC17-E3A6389EF326}" cxnId="{7F1FC252-6023-4B06-A0F7-A39660D23C8D}" type="sibTrans">
      <dgm:prSet/>
      <dgm:spPr/>
      <dgm:t>
        <a:bodyPr/>
        <a:lstStyle/>
        <a:p>
          <a:endParaRPr lang="en-US" sz="1400">
            <a:solidFill>
              <a:schemeClr val="bg2"/>
            </a:solidFill>
          </a:endParaRPr>
        </a:p>
      </dgm:t>
    </dgm:pt>
    <dgm:pt modelId="{30E4B02A-65D7-470B-A974-5EDC757A3436}">
      <dgm:prSet custT="1"/>
      <dgm:spPr>
        <a:solidFill>
          <a:srgbClr val="F07167">
            <a:alpha val="50000"/>
          </a:srgbClr>
        </a:solidFill>
      </dgm:spPr>
      <dgm:t>
        <a:bodyPr/>
        <a:lstStyle/>
        <a:p>
          <a:r>
            <a:rPr lang="en-US" sz="1400" b="0" i="0">
              <a:solidFill>
                <a:schemeClr val="bg2"/>
              </a:solidFill>
            </a:rPr>
            <a:t>Containerd</a:t>
          </a:r>
          <a:endParaRPr lang="en-US" sz="1400">
            <a:solidFill>
              <a:schemeClr val="bg2"/>
            </a:solidFill>
          </a:endParaRPr>
        </a:p>
      </dgm:t>
    </dgm:pt>
    <dgm:pt modelId="{04793111-99F6-404A-A3CA-A0B7627614C1}" cxnId="{6F9243E9-139A-4622-BDE8-6037DD8BFBFF}" type="parTrans">
      <dgm:prSet/>
      <dgm:spPr/>
      <dgm:t>
        <a:bodyPr/>
        <a:lstStyle/>
        <a:p>
          <a:endParaRPr lang="en-US" sz="1400">
            <a:solidFill>
              <a:schemeClr val="bg2"/>
            </a:solidFill>
          </a:endParaRPr>
        </a:p>
      </dgm:t>
    </dgm:pt>
    <dgm:pt modelId="{5207EC93-4C18-4767-A347-8A94448D85ED}" cxnId="{6F9243E9-139A-4622-BDE8-6037DD8BFBFF}" type="sibTrans">
      <dgm:prSet/>
      <dgm:spPr/>
      <dgm:t>
        <a:bodyPr/>
        <a:lstStyle/>
        <a:p>
          <a:endParaRPr lang="en-US" sz="1400">
            <a:solidFill>
              <a:schemeClr val="bg2"/>
            </a:solidFill>
          </a:endParaRPr>
        </a:p>
      </dgm:t>
    </dgm:pt>
    <dgm:pt modelId="{2349978B-3562-4937-BD9B-E39598E156D3}">
      <dgm:prSet custT="1"/>
      <dgm:spPr>
        <a:solidFill>
          <a:srgbClr val="54EEA8">
            <a:alpha val="50000"/>
          </a:srgbClr>
        </a:solidFill>
      </dgm:spPr>
      <dgm:t>
        <a:bodyPr/>
        <a:lstStyle/>
        <a:p>
          <a:r>
            <a:rPr lang="en-US" sz="1400" b="0" i="0">
              <a:solidFill>
                <a:schemeClr val="bg2"/>
              </a:solidFill>
            </a:rPr>
            <a:t>CRI-O</a:t>
          </a:r>
          <a:endParaRPr lang="en-US" sz="1400">
            <a:solidFill>
              <a:schemeClr val="bg2"/>
            </a:solidFill>
          </a:endParaRPr>
        </a:p>
      </dgm:t>
    </dgm:pt>
    <dgm:pt modelId="{3A459E8D-C653-4EBD-A738-1C42E00CD801}" cxnId="{E58F4FB9-3DA8-459D-B81B-B9345FEF61DD}" type="parTrans">
      <dgm:prSet/>
      <dgm:spPr/>
      <dgm:t>
        <a:bodyPr/>
        <a:lstStyle/>
        <a:p>
          <a:endParaRPr lang="en-US" sz="1400">
            <a:solidFill>
              <a:schemeClr val="bg2"/>
            </a:solidFill>
          </a:endParaRPr>
        </a:p>
      </dgm:t>
    </dgm:pt>
    <dgm:pt modelId="{F7C7D066-698F-45CC-BDFB-A518EFFB85CD}" cxnId="{E58F4FB9-3DA8-459D-B81B-B9345FEF61DD}" type="sibTrans">
      <dgm:prSet/>
      <dgm:spPr/>
      <dgm:t>
        <a:bodyPr/>
        <a:lstStyle/>
        <a:p>
          <a:endParaRPr lang="en-US" sz="1400">
            <a:solidFill>
              <a:schemeClr val="bg2"/>
            </a:solidFill>
          </a:endParaRPr>
        </a:p>
      </dgm:t>
    </dgm:pt>
    <dgm:pt modelId="{66EE74FA-596D-4FF1-AC07-95BF1C1F2EE3}">
      <dgm:prSet custT="1"/>
      <dgm:spPr>
        <a:solidFill>
          <a:srgbClr val="FFC000">
            <a:alpha val="50000"/>
          </a:srgbClr>
        </a:solidFill>
      </dgm:spPr>
      <dgm:t>
        <a:bodyPr/>
        <a:lstStyle/>
        <a:p>
          <a:r>
            <a:rPr lang="en-US" sz="1400" b="0" i="0">
              <a:solidFill>
                <a:schemeClr val="bg2"/>
              </a:solidFill>
            </a:rPr>
            <a:t>rkt (pronounced "rocket")</a:t>
          </a:r>
          <a:endParaRPr lang="en-US" sz="1400">
            <a:solidFill>
              <a:schemeClr val="bg2"/>
            </a:solidFill>
          </a:endParaRPr>
        </a:p>
      </dgm:t>
    </dgm:pt>
    <dgm:pt modelId="{FA824EF2-EEF9-4556-AB65-29F65C7D540E}" cxnId="{0220653C-84F5-4753-8C5D-256286796F1C}" type="parTrans">
      <dgm:prSet/>
      <dgm:spPr/>
      <dgm:t>
        <a:bodyPr/>
        <a:lstStyle/>
        <a:p>
          <a:endParaRPr lang="en-US" sz="1400">
            <a:solidFill>
              <a:schemeClr val="bg2"/>
            </a:solidFill>
          </a:endParaRPr>
        </a:p>
      </dgm:t>
    </dgm:pt>
    <dgm:pt modelId="{4D1B66DD-A064-4E78-BA59-3DE401C3513A}" cxnId="{0220653C-84F5-4753-8C5D-256286796F1C}" type="sibTrans">
      <dgm:prSet/>
      <dgm:spPr/>
      <dgm:t>
        <a:bodyPr/>
        <a:lstStyle/>
        <a:p>
          <a:endParaRPr lang="en-US" sz="1400">
            <a:solidFill>
              <a:schemeClr val="bg2"/>
            </a:solidFill>
          </a:endParaRPr>
        </a:p>
      </dgm:t>
    </dgm:pt>
    <dgm:pt modelId="{C15FC523-C300-47C7-9823-97CA081F50CD}">
      <dgm:prSet custT="1"/>
      <dgm:spPr>
        <a:solidFill>
          <a:srgbClr val="7030A0">
            <a:alpha val="50000"/>
          </a:srgbClr>
        </a:solidFill>
      </dgm:spPr>
      <dgm:t>
        <a:bodyPr/>
        <a:lstStyle/>
        <a:p>
          <a:r>
            <a:rPr lang="en-US" sz="1400" b="0" i="0">
              <a:solidFill>
                <a:schemeClr val="bg2"/>
              </a:solidFill>
            </a:rPr>
            <a:t>LXC/LXD: LXC (Linux Containers) and LXD (pronounced "lex-dee")</a:t>
          </a:r>
          <a:endParaRPr lang="en-US" sz="1400">
            <a:solidFill>
              <a:schemeClr val="bg2"/>
            </a:solidFill>
          </a:endParaRPr>
        </a:p>
      </dgm:t>
    </dgm:pt>
    <dgm:pt modelId="{A647C1A4-40A8-4477-A33E-7E059116F0D8}" cxnId="{149E4932-C4CA-4CA5-83F3-D5CB91D60AF6}" type="parTrans">
      <dgm:prSet/>
      <dgm:spPr/>
      <dgm:t>
        <a:bodyPr/>
        <a:lstStyle/>
        <a:p>
          <a:endParaRPr lang="en-US" sz="1400">
            <a:solidFill>
              <a:schemeClr val="bg2"/>
            </a:solidFill>
          </a:endParaRPr>
        </a:p>
      </dgm:t>
    </dgm:pt>
    <dgm:pt modelId="{40942612-9207-4EDE-A94E-A5441D3EBCD3}" cxnId="{149E4932-C4CA-4CA5-83F3-D5CB91D60AF6}" type="sibTrans">
      <dgm:prSet/>
      <dgm:spPr/>
      <dgm:t>
        <a:bodyPr/>
        <a:lstStyle/>
        <a:p>
          <a:endParaRPr lang="en-US" sz="1400">
            <a:solidFill>
              <a:schemeClr val="bg2"/>
            </a:solidFill>
          </a:endParaRPr>
        </a:p>
      </dgm:t>
    </dgm:pt>
    <dgm:pt modelId="{8E2ED282-B6DA-4741-8B0A-CEFE02AD021D}">
      <dgm:prSet custT="1"/>
      <dgm:spPr/>
      <dgm:t>
        <a:bodyPr/>
        <a:lstStyle/>
        <a:p>
          <a:r>
            <a:rPr lang="en-US" sz="1400" b="0" i="0">
              <a:solidFill>
                <a:schemeClr val="bg2"/>
              </a:solidFill>
            </a:rPr>
            <a:t>Kata Containers</a:t>
          </a:r>
          <a:endParaRPr lang="en-US" sz="1400">
            <a:solidFill>
              <a:schemeClr val="bg2"/>
            </a:solidFill>
          </a:endParaRPr>
        </a:p>
      </dgm:t>
    </dgm:pt>
    <dgm:pt modelId="{329F9746-EC77-4A0B-8F8C-6DE9708D6DC9}" cxnId="{1E67F491-34B9-4C37-AEB9-2CE2DC9DED89}" type="parTrans">
      <dgm:prSet/>
      <dgm:spPr/>
      <dgm:t>
        <a:bodyPr/>
        <a:lstStyle/>
        <a:p>
          <a:endParaRPr lang="en-US" sz="1400">
            <a:solidFill>
              <a:schemeClr val="bg2"/>
            </a:solidFill>
          </a:endParaRPr>
        </a:p>
      </dgm:t>
    </dgm:pt>
    <dgm:pt modelId="{7A22BA77-B3AC-4F00-A411-1B5C2F8F7BE8}" cxnId="{1E67F491-34B9-4C37-AEB9-2CE2DC9DED89}" type="sibTrans">
      <dgm:prSet/>
      <dgm:spPr/>
      <dgm:t>
        <a:bodyPr/>
        <a:lstStyle/>
        <a:p>
          <a:endParaRPr lang="en-US" sz="1400">
            <a:solidFill>
              <a:schemeClr val="bg2"/>
            </a:solidFill>
          </a:endParaRPr>
        </a:p>
      </dgm:t>
    </dgm:pt>
    <dgm:pt modelId="{8E64C28C-03B5-4B33-BB89-FB68A0D6EFE1}">
      <dgm:prSet custT="1"/>
      <dgm:spPr>
        <a:solidFill>
          <a:srgbClr val="006DA4">
            <a:alpha val="50000"/>
          </a:srgbClr>
        </a:solidFill>
      </dgm:spPr>
      <dgm:t>
        <a:bodyPr/>
        <a:lstStyle/>
        <a:p>
          <a:r>
            <a:rPr lang="en-US" sz="1400" b="0" i="0">
              <a:solidFill>
                <a:schemeClr val="bg2"/>
              </a:solidFill>
            </a:rPr>
            <a:t>gVisor</a:t>
          </a:r>
          <a:endParaRPr lang="en-US" sz="1400">
            <a:solidFill>
              <a:schemeClr val="bg2"/>
            </a:solidFill>
          </a:endParaRPr>
        </a:p>
      </dgm:t>
    </dgm:pt>
    <dgm:pt modelId="{1F70D2B2-35B8-4D9F-8BE6-7B82CB8EF126}" cxnId="{2E89879B-88F5-456D-8EA9-32F46EA49F71}" type="parTrans">
      <dgm:prSet/>
      <dgm:spPr/>
      <dgm:t>
        <a:bodyPr/>
        <a:lstStyle/>
        <a:p>
          <a:endParaRPr lang="en-US" sz="1400">
            <a:solidFill>
              <a:schemeClr val="bg2"/>
            </a:solidFill>
          </a:endParaRPr>
        </a:p>
      </dgm:t>
    </dgm:pt>
    <dgm:pt modelId="{395830A0-57B7-43B9-815C-EC2706A8312D}" cxnId="{2E89879B-88F5-456D-8EA9-32F46EA49F71}" type="sibTrans">
      <dgm:prSet/>
      <dgm:spPr/>
      <dgm:t>
        <a:bodyPr/>
        <a:lstStyle/>
        <a:p>
          <a:endParaRPr lang="en-US" sz="1400">
            <a:solidFill>
              <a:schemeClr val="bg2"/>
            </a:solidFill>
          </a:endParaRPr>
        </a:p>
      </dgm:t>
    </dgm:pt>
    <dgm:pt modelId="{FD33FBCA-A77A-4B8E-A631-98EF388E8452}" type="pres">
      <dgm:prSet presAssocID="{80EBA439-AB36-43A7-8DAD-3891F6EEEEAC}" presName="Name0" presStyleCnt="0">
        <dgm:presLayoutVars>
          <dgm:chMax val="7"/>
          <dgm:dir/>
          <dgm:resizeHandles val="exact"/>
        </dgm:presLayoutVars>
      </dgm:prSet>
      <dgm:spPr/>
    </dgm:pt>
    <dgm:pt modelId="{48B6FF66-D535-410D-8BA5-4F5DF1EDA6F1}" type="pres">
      <dgm:prSet presAssocID="{80EBA439-AB36-43A7-8DAD-3891F6EEEEAC}" presName="ellipse1" presStyleLbl="vennNode1" presStyleIdx="0" presStyleCnt="7">
        <dgm:presLayoutVars>
          <dgm:bulletEnabled val="1"/>
        </dgm:presLayoutVars>
      </dgm:prSet>
      <dgm:spPr/>
    </dgm:pt>
    <dgm:pt modelId="{78E7D87C-A58D-43DB-B685-70AF057ED200}" type="pres">
      <dgm:prSet presAssocID="{80EBA439-AB36-43A7-8DAD-3891F6EEEEAC}" presName="ellipse2" presStyleLbl="vennNode1" presStyleIdx="1" presStyleCnt="7">
        <dgm:presLayoutVars>
          <dgm:bulletEnabled val="1"/>
        </dgm:presLayoutVars>
      </dgm:prSet>
      <dgm:spPr/>
    </dgm:pt>
    <dgm:pt modelId="{4121C4FB-1C43-4DD3-BD0C-3E303CB211B3}" type="pres">
      <dgm:prSet presAssocID="{80EBA439-AB36-43A7-8DAD-3891F6EEEEAC}" presName="ellipse3" presStyleLbl="vennNode1" presStyleIdx="2" presStyleCnt="7">
        <dgm:presLayoutVars>
          <dgm:bulletEnabled val="1"/>
        </dgm:presLayoutVars>
      </dgm:prSet>
      <dgm:spPr/>
    </dgm:pt>
    <dgm:pt modelId="{7B23DEF3-EE3F-4A85-B819-0B7B4761AB87}" type="pres">
      <dgm:prSet presAssocID="{80EBA439-AB36-43A7-8DAD-3891F6EEEEAC}" presName="ellipse4" presStyleLbl="vennNode1" presStyleIdx="3" presStyleCnt="7">
        <dgm:presLayoutVars>
          <dgm:bulletEnabled val="1"/>
        </dgm:presLayoutVars>
      </dgm:prSet>
      <dgm:spPr/>
    </dgm:pt>
    <dgm:pt modelId="{74A9C765-0F09-47A5-AD43-A256EE13C0B3}" type="pres">
      <dgm:prSet presAssocID="{80EBA439-AB36-43A7-8DAD-3891F6EEEEAC}" presName="ellipse5" presStyleLbl="vennNode1" presStyleIdx="4" presStyleCnt="7">
        <dgm:presLayoutVars>
          <dgm:bulletEnabled val="1"/>
        </dgm:presLayoutVars>
      </dgm:prSet>
      <dgm:spPr/>
    </dgm:pt>
    <dgm:pt modelId="{B0CFFFFE-EDBC-44F2-8848-94B3EBC5A1A6}" type="pres">
      <dgm:prSet presAssocID="{80EBA439-AB36-43A7-8DAD-3891F6EEEEAC}" presName="ellipse6" presStyleLbl="vennNode1" presStyleIdx="5" presStyleCnt="7">
        <dgm:presLayoutVars>
          <dgm:bulletEnabled val="1"/>
        </dgm:presLayoutVars>
      </dgm:prSet>
      <dgm:spPr/>
    </dgm:pt>
    <dgm:pt modelId="{83565FCE-ACF6-47FD-9F31-14023CFD49BB}" type="pres">
      <dgm:prSet presAssocID="{80EBA439-AB36-43A7-8DAD-3891F6EEEEAC}" presName="ellipse7" presStyleLbl="vennNode1" presStyleIdx="6" presStyleCnt="7">
        <dgm:presLayoutVars>
          <dgm:bulletEnabled val="1"/>
        </dgm:presLayoutVars>
      </dgm:prSet>
      <dgm:spPr/>
    </dgm:pt>
  </dgm:ptLst>
  <dgm:cxnLst>
    <dgm:cxn modelId="{64CE222D-1CC0-40CD-A20A-73F0878F75F8}" type="presOf" srcId="{30E4B02A-65D7-470B-A974-5EDC757A3436}" destId="{78E7D87C-A58D-43DB-B685-70AF057ED200}" srcOrd="0" destOrd="0" presId="urn:microsoft.com/office/officeart/2005/8/layout/rings+Icon"/>
    <dgm:cxn modelId="{149E4932-C4CA-4CA5-83F3-D5CB91D60AF6}" srcId="{80EBA439-AB36-43A7-8DAD-3891F6EEEEAC}" destId="{C15FC523-C300-47C7-9823-97CA081F50CD}" srcOrd="4" destOrd="0" parTransId="{A647C1A4-40A8-4477-A33E-7E059116F0D8}" sibTransId="{40942612-9207-4EDE-A94E-A5441D3EBCD3}"/>
    <dgm:cxn modelId="{0220653C-84F5-4753-8C5D-256286796F1C}" srcId="{80EBA439-AB36-43A7-8DAD-3891F6EEEEAC}" destId="{66EE74FA-596D-4FF1-AC07-95BF1C1F2EE3}" srcOrd="3" destOrd="0" parTransId="{FA824EF2-EEF9-4556-AB65-29F65C7D540E}" sibTransId="{4D1B66DD-A064-4E78-BA59-3DE401C3513A}"/>
    <dgm:cxn modelId="{E5A41547-B6E5-4D7B-B853-AD0CFEEF9D85}" type="presOf" srcId="{66EE74FA-596D-4FF1-AC07-95BF1C1F2EE3}" destId="{7B23DEF3-EE3F-4A85-B819-0B7B4761AB87}" srcOrd="0" destOrd="0" presId="urn:microsoft.com/office/officeart/2005/8/layout/rings+Icon"/>
    <dgm:cxn modelId="{7F1FC252-6023-4B06-A0F7-A39660D23C8D}" srcId="{80EBA439-AB36-43A7-8DAD-3891F6EEEEAC}" destId="{73D2513F-51E6-412A-8985-67835009F5C8}" srcOrd="0" destOrd="0" parTransId="{63F3C8EC-8C8A-4E46-AC3F-3956A1E798F5}" sibTransId="{ED608C20-9158-4B96-AC17-E3A6389EF326}"/>
    <dgm:cxn modelId="{3B19837A-8560-45B8-A8D6-0920417F182C}" type="presOf" srcId="{80EBA439-AB36-43A7-8DAD-3891F6EEEEAC}" destId="{FD33FBCA-A77A-4B8E-A631-98EF388E8452}" srcOrd="0" destOrd="0" presId="urn:microsoft.com/office/officeart/2005/8/layout/rings+Icon"/>
    <dgm:cxn modelId="{1E67F491-34B9-4C37-AEB9-2CE2DC9DED89}" srcId="{80EBA439-AB36-43A7-8DAD-3891F6EEEEAC}" destId="{8E2ED282-B6DA-4741-8B0A-CEFE02AD021D}" srcOrd="5" destOrd="0" parTransId="{329F9746-EC77-4A0B-8F8C-6DE9708D6DC9}" sibTransId="{7A22BA77-B3AC-4F00-A411-1B5C2F8F7BE8}"/>
    <dgm:cxn modelId="{2E89879B-88F5-456D-8EA9-32F46EA49F71}" srcId="{80EBA439-AB36-43A7-8DAD-3891F6EEEEAC}" destId="{8E64C28C-03B5-4B33-BB89-FB68A0D6EFE1}" srcOrd="6" destOrd="0" parTransId="{1F70D2B2-35B8-4D9F-8BE6-7B82CB8EF126}" sibTransId="{395830A0-57B7-43B9-815C-EC2706A8312D}"/>
    <dgm:cxn modelId="{A7574CA4-F837-4255-AD57-A3F931370061}" type="presOf" srcId="{C15FC523-C300-47C7-9823-97CA081F50CD}" destId="{74A9C765-0F09-47A5-AD43-A256EE13C0B3}" srcOrd="0" destOrd="0" presId="urn:microsoft.com/office/officeart/2005/8/layout/rings+Icon"/>
    <dgm:cxn modelId="{2CE767AB-E495-4C56-A39F-5FDEA788468B}" type="presOf" srcId="{73D2513F-51E6-412A-8985-67835009F5C8}" destId="{48B6FF66-D535-410D-8BA5-4F5DF1EDA6F1}" srcOrd="0" destOrd="0" presId="urn:microsoft.com/office/officeart/2005/8/layout/rings+Icon"/>
    <dgm:cxn modelId="{E58F4FB9-3DA8-459D-B81B-B9345FEF61DD}" srcId="{80EBA439-AB36-43A7-8DAD-3891F6EEEEAC}" destId="{2349978B-3562-4937-BD9B-E39598E156D3}" srcOrd="2" destOrd="0" parTransId="{3A459E8D-C653-4EBD-A738-1C42E00CD801}" sibTransId="{F7C7D066-698F-45CC-BDFB-A518EFFB85CD}"/>
    <dgm:cxn modelId="{1D39BCCE-965A-48FD-81ED-2EA8CC9B710B}" type="presOf" srcId="{2349978B-3562-4937-BD9B-E39598E156D3}" destId="{4121C4FB-1C43-4DD3-BD0C-3E303CB211B3}" srcOrd="0" destOrd="0" presId="urn:microsoft.com/office/officeart/2005/8/layout/rings+Icon"/>
    <dgm:cxn modelId="{341312D8-5843-4E47-8AE7-5C8599C04EAF}" type="presOf" srcId="{8E2ED282-B6DA-4741-8B0A-CEFE02AD021D}" destId="{B0CFFFFE-EDBC-44F2-8848-94B3EBC5A1A6}" srcOrd="0" destOrd="0" presId="urn:microsoft.com/office/officeart/2005/8/layout/rings+Icon"/>
    <dgm:cxn modelId="{6F9243E9-139A-4622-BDE8-6037DD8BFBFF}" srcId="{80EBA439-AB36-43A7-8DAD-3891F6EEEEAC}" destId="{30E4B02A-65D7-470B-A974-5EDC757A3436}" srcOrd="1" destOrd="0" parTransId="{04793111-99F6-404A-A3CA-A0B7627614C1}" sibTransId="{5207EC93-4C18-4767-A347-8A94448D85ED}"/>
    <dgm:cxn modelId="{5B0A16FA-40DF-4FFB-8429-446294D92596}" type="presOf" srcId="{8E64C28C-03B5-4B33-BB89-FB68A0D6EFE1}" destId="{83565FCE-ACF6-47FD-9F31-14023CFD49BB}" srcOrd="0" destOrd="0" presId="urn:microsoft.com/office/officeart/2005/8/layout/rings+Icon"/>
    <dgm:cxn modelId="{EE751BC5-D2F5-41F4-87CC-9B7A5CAAB318}" type="presParOf" srcId="{FD33FBCA-A77A-4B8E-A631-98EF388E8452}" destId="{48B6FF66-D535-410D-8BA5-4F5DF1EDA6F1}" srcOrd="0" destOrd="0" presId="urn:microsoft.com/office/officeart/2005/8/layout/rings+Icon"/>
    <dgm:cxn modelId="{4B494A0D-E518-4F25-8B66-E48FDE53AF7E}" type="presParOf" srcId="{FD33FBCA-A77A-4B8E-A631-98EF388E8452}" destId="{78E7D87C-A58D-43DB-B685-70AF057ED200}" srcOrd="1" destOrd="0" presId="urn:microsoft.com/office/officeart/2005/8/layout/rings+Icon"/>
    <dgm:cxn modelId="{383B476F-BBEB-49FF-8EF3-237DEDFFF1E9}" type="presParOf" srcId="{FD33FBCA-A77A-4B8E-A631-98EF388E8452}" destId="{4121C4FB-1C43-4DD3-BD0C-3E303CB211B3}" srcOrd="2" destOrd="0" presId="urn:microsoft.com/office/officeart/2005/8/layout/rings+Icon"/>
    <dgm:cxn modelId="{E171D6C5-79D3-465D-8069-5E334C74C0F6}" type="presParOf" srcId="{FD33FBCA-A77A-4B8E-A631-98EF388E8452}" destId="{7B23DEF3-EE3F-4A85-B819-0B7B4761AB87}" srcOrd="3" destOrd="0" presId="urn:microsoft.com/office/officeart/2005/8/layout/rings+Icon"/>
    <dgm:cxn modelId="{1AF6558B-82F6-4ABA-9A43-25AF3CFCB7B5}" type="presParOf" srcId="{FD33FBCA-A77A-4B8E-A631-98EF388E8452}" destId="{74A9C765-0F09-47A5-AD43-A256EE13C0B3}" srcOrd="4" destOrd="0" presId="urn:microsoft.com/office/officeart/2005/8/layout/rings+Icon"/>
    <dgm:cxn modelId="{B6C0B849-4950-46A3-944B-35D7299479C1}" type="presParOf" srcId="{FD33FBCA-A77A-4B8E-A631-98EF388E8452}" destId="{B0CFFFFE-EDBC-44F2-8848-94B3EBC5A1A6}" srcOrd="5" destOrd="0" presId="urn:microsoft.com/office/officeart/2005/8/layout/rings+Icon"/>
    <dgm:cxn modelId="{E905E6FC-ABEF-4C9C-9EC1-169B6CB6B254}" type="presParOf" srcId="{FD33FBCA-A77A-4B8E-A631-98EF388E8452}" destId="{83565FCE-ACF6-47FD-9F31-14023CFD49BB}" srcOrd="6" destOrd="0" presId="urn:microsoft.com/office/officeart/2005/8/layout/rings+Icon"/>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8F280E5-A270-4508-BEEC-9B6150D3648A}"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3A5739D9-537A-425C-8A3E-9A6534216702}">
      <dgm:prSet/>
      <dgm:spPr/>
      <dgm:t>
        <a:bodyPr/>
        <a:lstStyle/>
        <a:p>
          <a:r>
            <a:rPr lang="en-GB" b="0" i="0" u="sng"/>
            <a:t>Control Plan Components:</a:t>
          </a:r>
          <a:endParaRPr lang="en-US"/>
        </a:p>
      </dgm:t>
    </dgm:pt>
    <dgm:pt modelId="{9C4FB5AF-8AEC-401B-AF0B-65C38B446CF1}" cxnId="{A62C0729-4CDB-45B6-AEFC-93B83159EB9D}" type="parTrans">
      <dgm:prSet/>
      <dgm:spPr/>
      <dgm:t>
        <a:bodyPr/>
        <a:lstStyle/>
        <a:p>
          <a:endParaRPr lang="en-US"/>
        </a:p>
      </dgm:t>
    </dgm:pt>
    <dgm:pt modelId="{E201D80B-15EB-4688-ACBC-B55065B0A41E}" cxnId="{A62C0729-4CDB-45B6-AEFC-93B83159EB9D}" type="sibTrans">
      <dgm:prSet/>
      <dgm:spPr/>
      <dgm:t>
        <a:bodyPr/>
        <a:lstStyle/>
        <a:p>
          <a:endParaRPr lang="en-US"/>
        </a:p>
      </dgm:t>
    </dgm:pt>
    <dgm:pt modelId="{4859C839-CE01-45A8-9A2A-273CBAF6FA04}">
      <dgm:prSet/>
      <dgm:spPr/>
      <dgm:t>
        <a:bodyPr/>
        <a:lstStyle/>
        <a:p>
          <a:r>
            <a:rPr lang="en-GB" b="0" i="0">
              <a:solidFill>
                <a:schemeClr val="bg2"/>
              </a:solidFill>
            </a:rPr>
            <a:t>Kube-api server</a:t>
          </a:r>
          <a:endParaRPr lang="en-US">
            <a:solidFill>
              <a:schemeClr val="bg2"/>
            </a:solidFill>
          </a:endParaRPr>
        </a:p>
      </dgm:t>
    </dgm:pt>
    <dgm:pt modelId="{EA5EC2BF-BCB9-429D-91E3-CAF5D1A7CF76}" cxnId="{0D6CB930-6387-4983-B202-429E75B3CFCE}" type="parTrans">
      <dgm:prSet/>
      <dgm:spPr/>
      <dgm:t>
        <a:bodyPr/>
        <a:lstStyle/>
        <a:p>
          <a:endParaRPr lang="en-US"/>
        </a:p>
      </dgm:t>
    </dgm:pt>
    <dgm:pt modelId="{B849FA1B-448B-4B48-80A8-20BACF8D794E}" cxnId="{0D6CB930-6387-4983-B202-429E75B3CFCE}" type="sibTrans">
      <dgm:prSet/>
      <dgm:spPr/>
      <dgm:t>
        <a:bodyPr/>
        <a:lstStyle/>
        <a:p>
          <a:endParaRPr lang="en-US"/>
        </a:p>
      </dgm:t>
    </dgm:pt>
    <dgm:pt modelId="{423C984A-5BEE-434B-8A43-735888888301}">
      <dgm:prSet/>
      <dgm:spPr/>
      <dgm:t>
        <a:bodyPr/>
        <a:lstStyle/>
        <a:p>
          <a:r>
            <a:rPr lang="en-GB" b="0" i="0" dirty="0">
              <a:solidFill>
                <a:schemeClr val="bg2"/>
              </a:solidFill>
            </a:rPr>
            <a:t>ETCD </a:t>
          </a:r>
          <a:endParaRPr lang="en-US" dirty="0">
            <a:solidFill>
              <a:schemeClr val="bg2"/>
            </a:solidFill>
          </a:endParaRPr>
        </a:p>
      </dgm:t>
    </dgm:pt>
    <dgm:pt modelId="{7EA71617-64FA-40D7-82E1-AF33B4048464}" cxnId="{B0BAC90A-E980-4DF0-897D-1C0E256F86DF}" type="parTrans">
      <dgm:prSet/>
      <dgm:spPr/>
      <dgm:t>
        <a:bodyPr/>
        <a:lstStyle/>
        <a:p>
          <a:endParaRPr lang="en-US"/>
        </a:p>
      </dgm:t>
    </dgm:pt>
    <dgm:pt modelId="{93D5B4E8-75CA-44C5-8F55-434BA33CE035}" cxnId="{B0BAC90A-E980-4DF0-897D-1C0E256F86DF}" type="sibTrans">
      <dgm:prSet/>
      <dgm:spPr/>
      <dgm:t>
        <a:bodyPr/>
        <a:lstStyle/>
        <a:p>
          <a:endParaRPr lang="en-US"/>
        </a:p>
      </dgm:t>
    </dgm:pt>
    <dgm:pt modelId="{B5C2847B-E03A-4415-98AB-2C3A0FD5205B}">
      <dgm:prSet/>
      <dgm:spPr/>
      <dgm:t>
        <a:bodyPr/>
        <a:lstStyle/>
        <a:p>
          <a:r>
            <a:rPr lang="en-GB" b="0" i="0" dirty="0" err="1">
              <a:solidFill>
                <a:schemeClr val="bg2"/>
              </a:solidFill>
            </a:rPr>
            <a:t>Kube</a:t>
          </a:r>
          <a:r>
            <a:rPr lang="en-GB" b="0" i="0" dirty="0">
              <a:solidFill>
                <a:schemeClr val="bg2"/>
              </a:solidFill>
            </a:rPr>
            <a:t>-Scheduler</a:t>
          </a:r>
          <a:endParaRPr lang="en-US" dirty="0">
            <a:solidFill>
              <a:schemeClr val="bg2"/>
            </a:solidFill>
          </a:endParaRPr>
        </a:p>
      </dgm:t>
    </dgm:pt>
    <dgm:pt modelId="{F215EF3C-298D-452B-BEF1-B28BEC925065}" cxnId="{C199F257-3BEA-47B8-BF47-F2E8ABE9FCC9}" type="parTrans">
      <dgm:prSet/>
      <dgm:spPr/>
      <dgm:t>
        <a:bodyPr/>
        <a:lstStyle/>
        <a:p>
          <a:endParaRPr lang="en-US"/>
        </a:p>
      </dgm:t>
    </dgm:pt>
    <dgm:pt modelId="{61BD690A-1890-41BC-9587-A08E99EDB5CA}" cxnId="{C199F257-3BEA-47B8-BF47-F2E8ABE9FCC9}" type="sibTrans">
      <dgm:prSet/>
      <dgm:spPr/>
      <dgm:t>
        <a:bodyPr/>
        <a:lstStyle/>
        <a:p>
          <a:endParaRPr lang="en-US"/>
        </a:p>
      </dgm:t>
    </dgm:pt>
    <dgm:pt modelId="{2DA6E71E-3289-409F-85FF-8E5FA92FE0DB}">
      <dgm:prSet/>
      <dgm:spPr/>
      <dgm:t>
        <a:bodyPr/>
        <a:lstStyle/>
        <a:p>
          <a:r>
            <a:rPr lang="en-GB" b="0" i="0" dirty="0" err="1">
              <a:solidFill>
                <a:schemeClr val="bg2"/>
              </a:solidFill>
            </a:rPr>
            <a:t>Kube</a:t>
          </a:r>
          <a:r>
            <a:rPr lang="en-GB" b="0" i="0" dirty="0">
              <a:solidFill>
                <a:schemeClr val="bg2"/>
              </a:solidFill>
            </a:rPr>
            <a:t>-Controller-Manager</a:t>
          </a:r>
          <a:endParaRPr lang="en-US" dirty="0">
            <a:solidFill>
              <a:schemeClr val="bg2"/>
            </a:solidFill>
          </a:endParaRPr>
        </a:p>
      </dgm:t>
    </dgm:pt>
    <dgm:pt modelId="{407B84BE-2C63-404D-BEAD-4178EF5F7987}" cxnId="{669FFDFB-37A6-41D3-BE84-F88ADF0C06A1}" type="parTrans">
      <dgm:prSet/>
      <dgm:spPr/>
      <dgm:t>
        <a:bodyPr/>
        <a:lstStyle/>
        <a:p>
          <a:endParaRPr lang="en-US"/>
        </a:p>
      </dgm:t>
    </dgm:pt>
    <dgm:pt modelId="{264B97E4-512D-4C7A-A870-EEC86F244FF0}" cxnId="{669FFDFB-37A6-41D3-BE84-F88ADF0C06A1}" type="sibTrans">
      <dgm:prSet/>
      <dgm:spPr/>
      <dgm:t>
        <a:bodyPr/>
        <a:lstStyle/>
        <a:p>
          <a:endParaRPr lang="en-US"/>
        </a:p>
      </dgm:t>
    </dgm:pt>
    <dgm:pt modelId="{5C843827-1C67-46A3-8285-5CBE224AD10B}" type="pres">
      <dgm:prSet presAssocID="{88F280E5-A270-4508-BEEC-9B6150D3648A}" presName="linear" presStyleCnt="0">
        <dgm:presLayoutVars>
          <dgm:animLvl val="lvl"/>
          <dgm:resizeHandles val="exact"/>
        </dgm:presLayoutVars>
      </dgm:prSet>
      <dgm:spPr/>
    </dgm:pt>
    <dgm:pt modelId="{2EE10E56-D64A-4A2F-9163-9A4B215D0630}" type="pres">
      <dgm:prSet presAssocID="{3A5739D9-537A-425C-8A3E-9A6534216702}" presName="parentText" presStyleLbl="node1" presStyleIdx="0" presStyleCnt="1">
        <dgm:presLayoutVars>
          <dgm:chMax val="0"/>
          <dgm:bulletEnabled val="1"/>
        </dgm:presLayoutVars>
      </dgm:prSet>
      <dgm:spPr/>
    </dgm:pt>
    <dgm:pt modelId="{F9415575-123A-46CB-9E00-6092B19E3C6B}" type="pres">
      <dgm:prSet presAssocID="{3A5739D9-537A-425C-8A3E-9A6534216702}" presName="childText" presStyleLbl="revTx" presStyleIdx="0" presStyleCnt="1" custLinFactNeighborY="11942">
        <dgm:presLayoutVars>
          <dgm:bulletEnabled val="1"/>
        </dgm:presLayoutVars>
      </dgm:prSet>
      <dgm:spPr/>
    </dgm:pt>
  </dgm:ptLst>
  <dgm:cxnLst>
    <dgm:cxn modelId="{B0BAC90A-E980-4DF0-897D-1C0E256F86DF}" srcId="{3A5739D9-537A-425C-8A3E-9A6534216702}" destId="{423C984A-5BEE-434B-8A43-735888888301}" srcOrd="1" destOrd="0" parTransId="{7EA71617-64FA-40D7-82E1-AF33B4048464}" sibTransId="{93D5B4E8-75CA-44C5-8F55-434BA33CE035}"/>
    <dgm:cxn modelId="{A62C0729-4CDB-45B6-AEFC-93B83159EB9D}" srcId="{88F280E5-A270-4508-BEEC-9B6150D3648A}" destId="{3A5739D9-537A-425C-8A3E-9A6534216702}" srcOrd="0" destOrd="0" parTransId="{9C4FB5AF-8AEC-401B-AF0B-65C38B446CF1}" sibTransId="{E201D80B-15EB-4688-ACBC-B55065B0A41E}"/>
    <dgm:cxn modelId="{0D6CB930-6387-4983-B202-429E75B3CFCE}" srcId="{3A5739D9-537A-425C-8A3E-9A6534216702}" destId="{4859C839-CE01-45A8-9A2A-273CBAF6FA04}" srcOrd="0" destOrd="0" parTransId="{EA5EC2BF-BCB9-429D-91E3-CAF5D1A7CF76}" sibTransId="{B849FA1B-448B-4B48-80A8-20BACF8D794E}"/>
    <dgm:cxn modelId="{A3F27E43-6735-408A-9278-F49F6ADCC28B}" type="presOf" srcId="{88F280E5-A270-4508-BEEC-9B6150D3648A}" destId="{5C843827-1C67-46A3-8285-5CBE224AD10B}" srcOrd="0" destOrd="0" presId="urn:microsoft.com/office/officeart/2005/8/layout/vList2"/>
    <dgm:cxn modelId="{DC4C6749-09C8-4A80-9E64-C18D5F22414A}" type="presOf" srcId="{B5C2847B-E03A-4415-98AB-2C3A0FD5205B}" destId="{F9415575-123A-46CB-9E00-6092B19E3C6B}" srcOrd="0" destOrd="2" presId="urn:microsoft.com/office/officeart/2005/8/layout/vList2"/>
    <dgm:cxn modelId="{C199F257-3BEA-47B8-BF47-F2E8ABE9FCC9}" srcId="{3A5739D9-537A-425C-8A3E-9A6534216702}" destId="{B5C2847B-E03A-4415-98AB-2C3A0FD5205B}" srcOrd="2" destOrd="0" parTransId="{F215EF3C-298D-452B-BEF1-B28BEC925065}" sibTransId="{61BD690A-1890-41BC-9587-A08E99EDB5CA}"/>
    <dgm:cxn modelId="{8087A8A4-EFCC-49C9-9C4E-78AE30471176}" type="presOf" srcId="{3A5739D9-537A-425C-8A3E-9A6534216702}" destId="{2EE10E56-D64A-4A2F-9163-9A4B215D0630}" srcOrd="0" destOrd="0" presId="urn:microsoft.com/office/officeart/2005/8/layout/vList2"/>
    <dgm:cxn modelId="{234DE0A4-8EBF-45E0-850E-1FC61EFCB602}" type="presOf" srcId="{4859C839-CE01-45A8-9A2A-273CBAF6FA04}" destId="{F9415575-123A-46CB-9E00-6092B19E3C6B}" srcOrd="0" destOrd="0" presId="urn:microsoft.com/office/officeart/2005/8/layout/vList2"/>
    <dgm:cxn modelId="{D4C0F7B3-4849-4694-AD6F-CCE39683EB40}" type="presOf" srcId="{423C984A-5BEE-434B-8A43-735888888301}" destId="{F9415575-123A-46CB-9E00-6092B19E3C6B}" srcOrd="0" destOrd="1" presId="urn:microsoft.com/office/officeart/2005/8/layout/vList2"/>
    <dgm:cxn modelId="{0273C2EA-E1B0-4B6B-849A-705A23DBD2BA}" type="presOf" srcId="{2DA6E71E-3289-409F-85FF-8E5FA92FE0DB}" destId="{F9415575-123A-46CB-9E00-6092B19E3C6B}" srcOrd="0" destOrd="3" presId="urn:microsoft.com/office/officeart/2005/8/layout/vList2"/>
    <dgm:cxn modelId="{669FFDFB-37A6-41D3-BE84-F88ADF0C06A1}" srcId="{3A5739D9-537A-425C-8A3E-9A6534216702}" destId="{2DA6E71E-3289-409F-85FF-8E5FA92FE0DB}" srcOrd="3" destOrd="0" parTransId="{407B84BE-2C63-404D-BEAD-4178EF5F7987}" sibTransId="{264B97E4-512D-4C7A-A870-EEC86F244FF0}"/>
    <dgm:cxn modelId="{D2B61BF9-B6D1-42E4-9ADE-AA376EFFD4F0}" type="presParOf" srcId="{5C843827-1C67-46A3-8285-5CBE224AD10B}" destId="{2EE10E56-D64A-4A2F-9163-9A4B215D0630}" srcOrd="0" destOrd="0" presId="urn:microsoft.com/office/officeart/2005/8/layout/vList2"/>
    <dgm:cxn modelId="{5C671EF5-5D49-4CEA-B21B-0CC8C2C9AB8F}" type="presParOf" srcId="{5C843827-1C67-46A3-8285-5CBE224AD10B}" destId="{F9415575-123A-46CB-9E00-6092B19E3C6B}" srcOrd="1"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B60F942F-DEF2-402D-AFFA-BC3E3E21CC7C}" type="doc">
      <dgm:prSet loTypeId="urn:microsoft.com/office/officeart/2005/8/layout/vList2" loCatId="list" qsTypeId="urn:microsoft.com/office/officeart/2005/8/quickstyle/simple2" qsCatId="simple" csTypeId="urn:microsoft.com/office/officeart/2005/8/colors/accent1_2" csCatId="accent1" phldr="1"/>
      <dgm:spPr/>
      <dgm:t>
        <a:bodyPr/>
        <a:lstStyle/>
        <a:p>
          <a:endParaRPr lang="en-US"/>
        </a:p>
      </dgm:t>
    </dgm:pt>
    <dgm:pt modelId="{27124135-0E4B-49C9-B2B0-D6F4AC91B9B8}">
      <dgm:prSet/>
      <dgm:spPr/>
      <dgm:t>
        <a:bodyPr/>
        <a:lstStyle/>
        <a:p>
          <a:r>
            <a:rPr lang="en-GB" b="0" i="0" u="sng" dirty="0"/>
            <a:t>Worker node components:</a:t>
          </a:r>
          <a:endParaRPr lang="en-US" dirty="0"/>
        </a:p>
      </dgm:t>
    </dgm:pt>
    <dgm:pt modelId="{1AEF7B34-A8CE-49FC-A8A9-13EE2F132C86}" cxnId="{9447CF3C-B20B-4D21-A6A9-929EFB55F203}" type="parTrans">
      <dgm:prSet/>
      <dgm:spPr/>
      <dgm:t>
        <a:bodyPr/>
        <a:lstStyle/>
        <a:p>
          <a:endParaRPr lang="en-US"/>
        </a:p>
      </dgm:t>
    </dgm:pt>
    <dgm:pt modelId="{9259A262-3DB8-4534-898C-1FDD0BB01C60}" cxnId="{9447CF3C-B20B-4D21-A6A9-929EFB55F203}" type="sibTrans">
      <dgm:prSet/>
      <dgm:spPr/>
      <dgm:t>
        <a:bodyPr/>
        <a:lstStyle/>
        <a:p>
          <a:endParaRPr lang="en-US"/>
        </a:p>
      </dgm:t>
    </dgm:pt>
    <dgm:pt modelId="{DF871F6C-FA11-426A-B6C2-E77B997DD837}">
      <dgm:prSet/>
      <dgm:spPr/>
      <dgm:t>
        <a:bodyPr/>
        <a:lstStyle/>
        <a:p>
          <a:r>
            <a:rPr lang="en-US" b="0" i="0">
              <a:solidFill>
                <a:schemeClr val="bg2"/>
              </a:solidFill>
            </a:rPr>
            <a:t>Kubelet</a:t>
          </a:r>
          <a:endParaRPr lang="en-US">
            <a:solidFill>
              <a:schemeClr val="bg2"/>
            </a:solidFill>
          </a:endParaRPr>
        </a:p>
      </dgm:t>
    </dgm:pt>
    <dgm:pt modelId="{F800F9F1-3679-4EE7-B02C-99E36E322644}" cxnId="{C03C4F05-FC1D-496F-811D-13088ADDEA7E}" type="parTrans">
      <dgm:prSet/>
      <dgm:spPr/>
      <dgm:t>
        <a:bodyPr/>
        <a:lstStyle/>
        <a:p>
          <a:endParaRPr lang="en-US"/>
        </a:p>
      </dgm:t>
    </dgm:pt>
    <dgm:pt modelId="{19DEA41A-B106-4FCB-B3B1-1A6C1506E4A3}" cxnId="{C03C4F05-FC1D-496F-811D-13088ADDEA7E}" type="sibTrans">
      <dgm:prSet/>
      <dgm:spPr/>
      <dgm:t>
        <a:bodyPr/>
        <a:lstStyle/>
        <a:p>
          <a:endParaRPr lang="en-US"/>
        </a:p>
      </dgm:t>
    </dgm:pt>
    <dgm:pt modelId="{B7288832-DD67-4292-823F-4135993539E6}">
      <dgm:prSet/>
      <dgm:spPr/>
      <dgm:t>
        <a:bodyPr/>
        <a:lstStyle/>
        <a:p>
          <a:r>
            <a:rPr lang="en-US" b="0" i="0" dirty="0" err="1">
              <a:solidFill>
                <a:schemeClr val="bg2"/>
              </a:solidFill>
            </a:rPr>
            <a:t>Kube</a:t>
          </a:r>
          <a:r>
            <a:rPr lang="en-US" b="0" i="0" dirty="0">
              <a:solidFill>
                <a:schemeClr val="bg2"/>
              </a:solidFill>
            </a:rPr>
            <a:t>-proxy</a:t>
          </a:r>
          <a:endParaRPr lang="en-US" dirty="0">
            <a:solidFill>
              <a:schemeClr val="bg2"/>
            </a:solidFill>
          </a:endParaRPr>
        </a:p>
      </dgm:t>
    </dgm:pt>
    <dgm:pt modelId="{C75E3959-36DC-4797-842E-3BEF681C2D61}" cxnId="{C6CE9FB6-AC8C-401E-8816-A98EFCCD248A}" type="parTrans">
      <dgm:prSet/>
      <dgm:spPr/>
      <dgm:t>
        <a:bodyPr/>
        <a:lstStyle/>
        <a:p>
          <a:endParaRPr lang="en-US"/>
        </a:p>
      </dgm:t>
    </dgm:pt>
    <dgm:pt modelId="{FF470CAE-5B00-4AEB-ACEA-F860E47F3D82}" cxnId="{C6CE9FB6-AC8C-401E-8816-A98EFCCD248A}" type="sibTrans">
      <dgm:prSet/>
      <dgm:spPr/>
      <dgm:t>
        <a:bodyPr/>
        <a:lstStyle/>
        <a:p>
          <a:endParaRPr lang="en-US"/>
        </a:p>
      </dgm:t>
    </dgm:pt>
    <dgm:pt modelId="{20E37CB0-75D5-421B-BE2C-D53D9278279B}">
      <dgm:prSet/>
      <dgm:spPr/>
      <dgm:t>
        <a:bodyPr/>
        <a:lstStyle/>
        <a:p>
          <a:r>
            <a:rPr lang="en-US" b="0" i="0" dirty="0">
              <a:solidFill>
                <a:schemeClr val="bg2"/>
              </a:solidFill>
            </a:rPr>
            <a:t>Container runtime</a:t>
          </a:r>
          <a:endParaRPr lang="en-US" dirty="0">
            <a:solidFill>
              <a:schemeClr val="bg2"/>
            </a:solidFill>
          </a:endParaRPr>
        </a:p>
      </dgm:t>
    </dgm:pt>
    <dgm:pt modelId="{DE855813-75CC-4FD5-976F-2FA53A67B5BA}" cxnId="{2DEF779E-51BF-4375-9C1C-7FE8118D2900}" type="parTrans">
      <dgm:prSet/>
      <dgm:spPr/>
      <dgm:t>
        <a:bodyPr/>
        <a:lstStyle/>
        <a:p>
          <a:endParaRPr lang="en-US"/>
        </a:p>
      </dgm:t>
    </dgm:pt>
    <dgm:pt modelId="{2FDAFE46-2C69-49CC-8107-3F54F6CEF11E}" cxnId="{2DEF779E-51BF-4375-9C1C-7FE8118D2900}" type="sibTrans">
      <dgm:prSet/>
      <dgm:spPr/>
      <dgm:t>
        <a:bodyPr/>
        <a:lstStyle/>
        <a:p>
          <a:endParaRPr lang="en-US"/>
        </a:p>
      </dgm:t>
    </dgm:pt>
    <dgm:pt modelId="{171D4F16-EA59-4827-8C88-5FE9717D3D39}" type="pres">
      <dgm:prSet presAssocID="{B60F942F-DEF2-402D-AFFA-BC3E3E21CC7C}" presName="linear" presStyleCnt="0">
        <dgm:presLayoutVars>
          <dgm:animLvl val="lvl"/>
          <dgm:resizeHandles val="exact"/>
        </dgm:presLayoutVars>
      </dgm:prSet>
      <dgm:spPr/>
    </dgm:pt>
    <dgm:pt modelId="{19010C13-9FF8-4C2F-8E2B-35C73B65E6C2}" type="pres">
      <dgm:prSet presAssocID="{27124135-0E4B-49C9-B2B0-D6F4AC91B9B8}" presName="parentText" presStyleLbl="node1" presStyleIdx="0" presStyleCnt="1">
        <dgm:presLayoutVars>
          <dgm:chMax val="0"/>
          <dgm:bulletEnabled val="1"/>
        </dgm:presLayoutVars>
      </dgm:prSet>
      <dgm:spPr/>
    </dgm:pt>
    <dgm:pt modelId="{88A2FE1A-8C21-4C8E-972F-004C6E0C75C3}" type="pres">
      <dgm:prSet presAssocID="{27124135-0E4B-49C9-B2B0-D6F4AC91B9B8}" presName="childText" presStyleLbl="revTx" presStyleIdx="0" presStyleCnt="1" custLinFactNeighborY="29615">
        <dgm:presLayoutVars>
          <dgm:bulletEnabled val="1"/>
        </dgm:presLayoutVars>
      </dgm:prSet>
      <dgm:spPr/>
    </dgm:pt>
  </dgm:ptLst>
  <dgm:cxnLst>
    <dgm:cxn modelId="{C03C4F05-FC1D-496F-811D-13088ADDEA7E}" srcId="{27124135-0E4B-49C9-B2B0-D6F4AC91B9B8}" destId="{DF871F6C-FA11-426A-B6C2-E77B997DD837}" srcOrd="0" destOrd="0" parTransId="{F800F9F1-3679-4EE7-B02C-99E36E322644}" sibTransId="{19DEA41A-B106-4FCB-B3B1-1A6C1506E4A3}"/>
    <dgm:cxn modelId="{E002F812-FA04-4FCB-A6D6-481988D0BADD}" type="presOf" srcId="{27124135-0E4B-49C9-B2B0-D6F4AC91B9B8}" destId="{19010C13-9FF8-4C2F-8E2B-35C73B65E6C2}" srcOrd="0" destOrd="0" presId="urn:microsoft.com/office/officeart/2005/8/layout/vList2"/>
    <dgm:cxn modelId="{9447CF3C-B20B-4D21-A6A9-929EFB55F203}" srcId="{B60F942F-DEF2-402D-AFFA-BC3E3E21CC7C}" destId="{27124135-0E4B-49C9-B2B0-D6F4AC91B9B8}" srcOrd="0" destOrd="0" parTransId="{1AEF7B34-A8CE-49FC-A8A9-13EE2F132C86}" sibTransId="{9259A262-3DB8-4534-898C-1FDD0BB01C60}"/>
    <dgm:cxn modelId="{D87DBD78-051E-4387-B9F6-0BB7CCC6F5F4}" type="presOf" srcId="{B7288832-DD67-4292-823F-4135993539E6}" destId="{88A2FE1A-8C21-4C8E-972F-004C6E0C75C3}" srcOrd="0" destOrd="1" presId="urn:microsoft.com/office/officeart/2005/8/layout/vList2"/>
    <dgm:cxn modelId="{0EDAA795-7BE2-489E-AD49-ACDB73DCA45B}" type="presOf" srcId="{DF871F6C-FA11-426A-B6C2-E77B997DD837}" destId="{88A2FE1A-8C21-4C8E-972F-004C6E0C75C3}" srcOrd="0" destOrd="0" presId="urn:microsoft.com/office/officeart/2005/8/layout/vList2"/>
    <dgm:cxn modelId="{2DEF779E-51BF-4375-9C1C-7FE8118D2900}" srcId="{27124135-0E4B-49C9-B2B0-D6F4AC91B9B8}" destId="{20E37CB0-75D5-421B-BE2C-D53D9278279B}" srcOrd="2" destOrd="0" parTransId="{DE855813-75CC-4FD5-976F-2FA53A67B5BA}" sibTransId="{2FDAFE46-2C69-49CC-8107-3F54F6CEF11E}"/>
    <dgm:cxn modelId="{4F5C9AAF-BBE9-4344-B3C0-16FE9E0EC4CC}" type="presOf" srcId="{B60F942F-DEF2-402D-AFFA-BC3E3E21CC7C}" destId="{171D4F16-EA59-4827-8C88-5FE9717D3D39}" srcOrd="0" destOrd="0" presId="urn:microsoft.com/office/officeart/2005/8/layout/vList2"/>
    <dgm:cxn modelId="{C6CE9FB6-AC8C-401E-8816-A98EFCCD248A}" srcId="{27124135-0E4B-49C9-B2B0-D6F4AC91B9B8}" destId="{B7288832-DD67-4292-823F-4135993539E6}" srcOrd="1" destOrd="0" parTransId="{C75E3959-36DC-4797-842E-3BEF681C2D61}" sibTransId="{FF470CAE-5B00-4AEB-ACEA-F860E47F3D82}"/>
    <dgm:cxn modelId="{823810E7-4B7B-4C2C-A1B7-5EC47382CB01}" type="presOf" srcId="{20E37CB0-75D5-421B-BE2C-D53D9278279B}" destId="{88A2FE1A-8C21-4C8E-972F-004C6E0C75C3}" srcOrd="0" destOrd="2" presId="urn:microsoft.com/office/officeart/2005/8/layout/vList2"/>
    <dgm:cxn modelId="{C11F8023-D77A-4800-AE00-EFE0729DACCA}" type="presParOf" srcId="{171D4F16-EA59-4827-8C88-5FE9717D3D39}" destId="{19010C13-9FF8-4C2F-8E2B-35C73B65E6C2}" srcOrd="0" destOrd="0" presId="urn:microsoft.com/office/officeart/2005/8/layout/vList2"/>
    <dgm:cxn modelId="{EA800D99-539B-419B-B94C-A20FF8B018C2}" type="presParOf" srcId="{171D4F16-EA59-4827-8C88-5FE9717D3D39}" destId="{88A2FE1A-8C21-4C8E-972F-004C6E0C75C3}" srcOrd="1"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70F78A8-E8BB-4CDB-85B5-AE827EB6BCDF}" type="doc">
      <dgm:prSet loTypeId="urn:microsoft.com/office/officeart/2005/8/layout/list1" loCatId="list" qsTypeId="urn:microsoft.com/office/officeart/2005/8/quickstyle/simple2" qsCatId="simple" csTypeId="urn:microsoft.com/office/officeart/2005/8/colors/accent1_2" csCatId="accent1"/>
      <dgm:spPr/>
      <dgm:t>
        <a:bodyPr/>
        <a:lstStyle/>
        <a:p>
          <a:endParaRPr lang="en-US"/>
        </a:p>
      </dgm:t>
    </dgm:pt>
    <dgm:pt modelId="{6338316A-FA2A-4DF1-8474-65A650F869DF}">
      <dgm:prSet/>
      <dgm:spPr/>
      <dgm:t>
        <a:bodyPr/>
        <a:lstStyle/>
        <a:p>
          <a:r>
            <a:rPr lang="en-US" b="0" i="0"/>
            <a:t>Pre-requisites</a:t>
          </a:r>
          <a:endParaRPr lang="en-US"/>
        </a:p>
      </dgm:t>
    </dgm:pt>
    <dgm:pt modelId="{966453D3-96A8-414E-9F4A-CE727F1A3FC2}" cxnId="{D2AB9DE2-2C8C-4321-8C68-2AD406C6E0F6}" type="parTrans">
      <dgm:prSet/>
      <dgm:spPr/>
      <dgm:t>
        <a:bodyPr/>
        <a:lstStyle/>
        <a:p>
          <a:endParaRPr lang="en-US"/>
        </a:p>
      </dgm:t>
    </dgm:pt>
    <dgm:pt modelId="{CFA343D3-89BD-4951-998C-C26E6C2DE026}" cxnId="{D2AB9DE2-2C8C-4321-8C68-2AD406C6E0F6}" type="sibTrans">
      <dgm:prSet/>
      <dgm:spPr/>
      <dgm:t>
        <a:bodyPr/>
        <a:lstStyle/>
        <a:p>
          <a:endParaRPr lang="en-US"/>
        </a:p>
      </dgm:t>
    </dgm:pt>
    <dgm:pt modelId="{4D975C9A-93F3-4D5A-9E01-F3F7593D8738}">
      <dgm:prSet/>
      <dgm:spPr/>
      <dgm:t>
        <a:bodyPr/>
        <a:lstStyle/>
        <a:p>
          <a:pPr algn="just"/>
          <a:r>
            <a:rPr lang="en-US" b="0" i="0">
              <a:solidFill>
                <a:schemeClr val="bg2"/>
              </a:solidFill>
            </a:rPr>
            <a:t>At least two VMs(one for master and other for wroker)</a:t>
          </a:r>
          <a:endParaRPr lang="en-US">
            <a:solidFill>
              <a:schemeClr val="bg2"/>
            </a:solidFill>
          </a:endParaRPr>
        </a:p>
      </dgm:t>
    </dgm:pt>
    <dgm:pt modelId="{6A82BF13-8363-45EA-A4F4-F0B2B3ED9E1B}" cxnId="{7B9C2C7B-14FC-4CB2-B7D2-F3F99E0257DC}" type="parTrans">
      <dgm:prSet/>
      <dgm:spPr/>
      <dgm:t>
        <a:bodyPr/>
        <a:lstStyle/>
        <a:p>
          <a:endParaRPr lang="en-US"/>
        </a:p>
      </dgm:t>
    </dgm:pt>
    <dgm:pt modelId="{E1083B4F-BC63-4DF6-9D21-E58683B636FE}" cxnId="{7B9C2C7B-14FC-4CB2-B7D2-F3F99E0257DC}" type="sibTrans">
      <dgm:prSet/>
      <dgm:spPr/>
      <dgm:t>
        <a:bodyPr/>
        <a:lstStyle/>
        <a:p>
          <a:endParaRPr lang="en-US"/>
        </a:p>
      </dgm:t>
    </dgm:pt>
    <dgm:pt modelId="{C01DA6CA-9778-4789-885F-12946AA8CC7B}">
      <dgm:prSet/>
      <dgm:spPr/>
      <dgm:t>
        <a:bodyPr/>
        <a:lstStyle/>
        <a:p>
          <a:pPr algn="just"/>
          <a:r>
            <a:rPr lang="en-US" b="0" i="0" dirty="0">
              <a:solidFill>
                <a:schemeClr val="bg2"/>
              </a:solidFill>
            </a:rPr>
            <a:t>A non-root user with root/administrator privileges.</a:t>
          </a:r>
          <a:endParaRPr lang="en-US" dirty="0">
            <a:solidFill>
              <a:schemeClr val="bg2"/>
            </a:solidFill>
          </a:endParaRPr>
        </a:p>
      </dgm:t>
    </dgm:pt>
    <dgm:pt modelId="{73C6B9AA-265B-4602-B6D4-88BBEDC46169}" cxnId="{F1227082-53F2-48D3-B54F-2127F5578A16}" type="parTrans">
      <dgm:prSet/>
      <dgm:spPr/>
      <dgm:t>
        <a:bodyPr/>
        <a:lstStyle/>
        <a:p>
          <a:endParaRPr lang="en-US"/>
        </a:p>
      </dgm:t>
    </dgm:pt>
    <dgm:pt modelId="{BB6493CC-6BC1-4D15-AE49-98348EB5BFFD}" cxnId="{F1227082-53F2-48D3-B54F-2127F5578A16}" type="sibTrans">
      <dgm:prSet/>
      <dgm:spPr/>
      <dgm:t>
        <a:bodyPr/>
        <a:lstStyle/>
        <a:p>
          <a:endParaRPr lang="en-US"/>
        </a:p>
      </dgm:t>
    </dgm:pt>
    <dgm:pt modelId="{CB20D5C5-2CFF-4B9F-AA50-0FE66A1ACE4A}" type="pres">
      <dgm:prSet presAssocID="{170F78A8-E8BB-4CDB-85B5-AE827EB6BCDF}" presName="linear" presStyleCnt="0">
        <dgm:presLayoutVars>
          <dgm:dir/>
          <dgm:animLvl val="lvl"/>
          <dgm:resizeHandles val="exact"/>
        </dgm:presLayoutVars>
      </dgm:prSet>
      <dgm:spPr/>
    </dgm:pt>
    <dgm:pt modelId="{8ADEE368-4565-466E-ACA7-B26EFD238C41}" type="pres">
      <dgm:prSet presAssocID="{6338316A-FA2A-4DF1-8474-65A650F869DF}" presName="parentLin" presStyleCnt="0"/>
      <dgm:spPr/>
    </dgm:pt>
    <dgm:pt modelId="{968E3657-72DB-496C-A7E4-53675E987178}" type="pres">
      <dgm:prSet presAssocID="{6338316A-FA2A-4DF1-8474-65A650F869DF}" presName="parentLeftMargin" presStyleLbl="node1" presStyleIdx="0" presStyleCnt="1"/>
      <dgm:spPr/>
    </dgm:pt>
    <dgm:pt modelId="{D34CD3E3-7671-440F-8D19-FC3DAE1F55BF}" type="pres">
      <dgm:prSet presAssocID="{6338316A-FA2A-4DF1-8474-65A650F869DF}" presName="parentText" presStyleLbl="node1" presStyleIdx="0" presStyleCnt="1">
        <dgm:presLayoutVars>
          <dgm:chMax val="0"/>
          <dgm:bulletEnabled val="1"/>
        </dgm:presLayoutVars>
      </dgm:prSet>
      <dgm:spPr/>
    </dgm:pt>
    <dgm:pt modelId="{8708C3B0-AF9C-4C56-9C29-A6D4782971F5}" type="pres">
      <dgm:prSet presAssocID="{6338316A-FA2A-4DF1-8474-65A650F869DF}" presName="negativeSpace" presStyleCnt="0"/>
      <dgm:spPr/>
    </dgm:pt>
    <dgm:pt modelId="{739C9871-E88C-45BC-B7D9-5634A2B98D29}" type="pres">
      <dgm:prSet presAssocID="{6338316A-FA2A-4DF1-8474-65A650F869DF}" presName="childText" presStyleLbl="conFgAcc1" presStyleIdx="0" presStyleCnt="1">
        <dgm:presLayoutVars>
          <dgm:bulletEnabled val="1"/>
        </dgm:presLayoutVars>
      </dgm:prSet>
      <dgm:spPr/>
    </dgm:pt>
  </dgm:ptLst>
  <dgm:cxnLst>
    <dgm:cxn modelId="{BB4D1C48-03B3-4B3E-8F03-38418A751977}" type="presOf" srcId="{6338316A-FA2A-4DF1-8474-65A650F869DF}" destId="{D34CD3E3-7671-440F-8D19-FC3DAE1F55BF}" srcOrd="1" destOrd="0" presId="urn:microsoft.com/office/officeart/2005/8/layout/list1"/>
    <dgm:cxn modelId="{7B9C2C7B-14FC-4CB2-B7D2-F3F99E0257DC}" srcId="{6338316A-FA2A-4DF1-8474-65A650F869DF}" destId="{4D975C9A-93F3-4D5A-9E01-F3F7593D8738}" srcOrd="0" destOrd="0" parTransId="{6A82BF13-8363-45EA-A4F4-F0B2B3ED9E1B}" sibTransId="{E1083B4F-BC63-4DF6-9D21-E58683B636FE}"/>
    <dgm:cxn modelId="{F1227082-53F2-48D3-B54F-2127F5578A16}" srcId="{6338316A-FA2A-4DF1-8474-65A650F869DF}" destId="{C01DA6CA-9778-4789-885F-12946AA8CC7B}" srcOrd="1" destOrd="0" parTransId="{73C6B9AA-265B-4602-B6D4-88BBEDC46169}" sibTransId="{BB6493CC-6BC1-4D15-AE49-98348EB5BFFD}"/>
    <dgm:cxn modelId="{65FD8B96-DBF9-4322-A524-F07C2DE15BC3}" type="presOf" srcId="{170F78A8-E8BB-4CDB-85B5-AE827EB6BCDF}" destId="{CB20D5C5-2CFF-4B9F-AA50-0FE66A1ACE4A}" srcOrd="0" destOrd="0" presId="urn:microsoft.com/office/officeart/2005/8/layout/list1"/>
    <dgm:cxn modelId="{658D6BB5-7F6F-4C2E-B389-54F44968EC74}" type="presOf" srcId="{6338316A-FA2A-4DF1-8474-65A650F869DF}" destId="{968E3657-72DB-496C-A7E4-53675E987178}" srcOrd="0" destOrd="0" presId="urn:microsoft.com/office/officeart/2005/8/layout/list1"/>
    <dgm:cxn modelId="{4D65EEBA-48CA-435C-B310-9E8EFFCBF74C}" type="presOf" srcId="{4D975C9A-93F3-4D5A-9E01-F3F7593D8738}" destId="{739C9871-E88C-45BC-B7D9-5634A2B98D29}" srcOrd="0" destOrd="0" presId="urn:microsoft.com/office/officeart/2005/8/layout/list1"/>
    <dgm:cxn modelId="{AA1C0EBD-E317-40C9-9229-DA66FA7E4BF6}" type="presOf" srcId="{C01DA6CA-9778-4789-885F-12946AA8CC7B}" destId="{739C9871-E88C-45BC-B7D9-5634A2B98D29}" srcOrd="0" destOrd="1" presId="urn:microsoft.com/office/officeart/2005/8/layout/list1"/>
    <dgm:cxn modelId="{D2AB9DE2-2C8C-4321-8C68-2AD406C6E0F6}" srcId="{170F78A8-E8BB-4CDB-85B5-AE827EB6BCDF}" destId="{6338316A-FA2A-4DF1-8474-65A650F869DF}" srcOrd="0" destOrd="0" parTransId="{966453D3-96A8-414E-9F4A-CE727F1A3FC2}" sibTransId="{CFA343D3-89BD-4951-998C-C26E6C2DE026}"/>
    <dgm:cxn modelId="{A3FA7432-DFDA-484F-AC5C-ADAE01703F71}" type="presParOf" srcId="{CB20D5C5-2CFF-4B9F-AA50-0FE66A1ACE4A}" destId="{8ADEE368-4565-466E-ACA7-B26EFD238C41}" srcOrd="0" destOrd="0" presId="urn:microsoft.com/office/officeart/2005/8/layout/list1"/>
    <dgm:cxn modelId="{CC06204B-0D05-4097-AAA4-60AC336ADFDA}" type="presParOf" srcId="{8ADEE368-4565-466E-ACA7-B26EFD238C41}" destId="{968E3657-72DB-496C-A7E4-53675E987178}" srcOrd="0" destOrd="0" presId="urn:microsoft.com/office/officeart/2005/8/layout/list1"/>
    <dgm:cxn modelId="{6F7A1995-070F-46B3-8474-C216BD593383}" type="presParOf" srcId="{8ADEE368-4565-466E-ACA7-B26EFD238C41}" destId="{D34CD3E3-7671-440F-8D19-FC3DAE1F55BF}" srcOrd="1" destOrd="0" presId="urn:microsoft.com/office/officeart/2005/8/layout/list1"/>
    <dgm:cxn modelId="{16FB2F1B-D01D-4072-9257-6133FFBA3340}" type="presParOf" srcId="{CB20D5C5-2CFF-4B9F-AA50-0FE66A1ACE4A}" destId="{8708C3B0-AF9C-4C56-9C29-A6D4782971F5}" srcOrd="1" destOrd="0" presId="urn:microsoft.com/office/officeart/2005/8/layout/list1"/>
    <dgm:cxn modelId="{10A96D3F-3269-47B7-9C2F-AF5AD188F510}" type="presParOf" srcId="{CB20D5C5-2CFF-4B9F-AA50-0FE66A1ACE4A}" destId="{739C9871-E88C-45BC-B7D9-5634A2B98D29}" srcOrd="2" destOrd="0" presId="urn:microsoft.com/office/officeart/2005/8/layout/list1"/>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295E4431-8780-4350-9CB6-4AB78DBCA328}" type="doc">
      <dgm:prSet loTypeId="urn:microsoft.com/office/officeart/2005/8/layout/list1" loCatId="list" qsTypeId="urn:microsoft.com/office/officeart/2005/8/quickstyle/simple2" qsCatId="simple" csTypeId="urn:microsoft.com/office/officeart/2005/8/colors/accent1_2" csCatId="accent1" phldr="1"/>
      <dgm:spPr/>
      <dgm:t>
        <a:bodyPr/>
        <a:lstStyle/>
        <a:p>
          <a:endParaRPr lang="en-US"/>
        </a:p>
      </dgm:t>
    </dgm:pt>
    <dgm:pt modelId="{70DAD80E-7106-4873-AB59-83A81BB4A73D}">
      <dgm:prSet/>
      <dgm:spPr/>
      <dgm:t>
        <a:bodyPr/>
        <a:lstStyle/>
        <a:p>
          <a:r>
            <a:rPr lang="en-US" b="0" i="0" dirty="0"/>
            <a:t>Setting Up Systems</a:t>
          </a:r>
          <a:endParaRPr lang="en-US" dirty="0"/>
        </a:p>
      </dgm:t>
    </dgm:pt>
    <dgm:pt modelId="{8303EDF2-0C2D-44D3-8645-4C0957FEEC91}" cxnId="{93033006-7347-48CC-BD27-1A24077611B1}" type="parTrans">
      <dgm:prSet/>
      <dgm:spPr/>
      <dgm:t>
        <a:bodyPr/>
        <a:lstStyle/>
        <a:p>
          <a:endParaRPr lang="en-US"/>
        </a:p>
      </dgm:t>
    </dgm:pt>
    <dgm:pt modelId="{948B4A0F-B187-4B41-9E2B-BB56F10BD6A9}" cxnId="{93033006-7347-48CC-BD27-1A24077611B1}" type="sibTrans">
      <dgm:prSet/>
      <dgm:spPr/>
      <dgm:t>
        <a:bodyPr/>
        <a:lstStyle/>
        <a:p>
          <a:endParaRPr lang="en-US"/>
        </a:p>
      </dgm:t>
    </dgm:pt>
    <dgm:pt modelId="{D2FA99BF-0CA1-41A6-B2A7-E1010D1D66DC}">
      <dgm:prSet/>
      <dgm:spPr/>
      <dgm:t>
        <a:bodyPr/>
        <a:lstStyle/>
        <a:p>
          <a:r>
            <a:rPr lang="en-US" b="0" i="0">
              <a:solidFill>
                <a:schemeClr val="bg2"/>
              </a:solidFill>
            </a:rPr>
            <a:t>Setup correct /etc/hosts file</a:t>
          </a:r>
          <a:endParaRPr lang="en-US">
            <a:solidFill>
              <a:schemeClr val="bg2"/>
            </a:solidFill>
          </a:endParaRPr>
        </a:p>
      </dgm:t>
    </dgm:pt>
    <dgm:pt modelId="{F968DD02-A3FA-4FCD-9C7D-0F28467358CD}" cxnId="{4FA51D6B-6C3A-4242-999C-85080274062B}" type="parTrans">
      <dgm:prSet/>
      <dgm:spPr/>
      <dgm:t>
        <a:bodyPr/>
        <a:lstStyle/>
        <a:p>
          <a:endParaRPr lang="en-US"/>
        </a:p>
      </dgm:t>
    </dgm:pt>
    <dgm:pt modelId="{51949C75-37DE-454E-9BCD-94F5206D38A1}" cxnId="{4FA51D6B-6C3A-4242-999C-85080274062B}" type="sibTrans">
      <dgm:prSet/>
      <dgm:spPr/>
      <dgm:t>
        <a:bodyPr/>
        <a:lstStyle/>
        <a:p>
          <a:endParaRPr lang="en-US"/>
        </a:p>
      </dgm:t>
    </dgm:pt>
    <dgm:pt modelId="{89782B4F-CD2B-410C-80F7-0B22F7788B3C}">
      <dgm:prSet/>
      <dgm:spPr/>
      <dgm:t>
        <a:bodyPr/>
        <a:lstStyle/>
        <a:p>
          <a:r>
            <a:rPr lang="en-US" b="0" i="0">
              <a:solidFill>
                <a:schemeClr val="bg2"/>
              </a:solidFill>
            </a:rPr>
            <a:t>Setup Firewalld</a:t>
          </a:r>
          <a:endParaRPr lang="en-US">
            <a:solidFill>
              <a:schemeClr val="bg2"/>
            </a:solidFill>
          </a:endParaRPr>
        </a:p>
      </dgm:t>
    </dgm:pt>
    <dgm:pt modelId="{68929FB0-5741-4ED8-81A9-027A79BED981}" cxnId="{F2CBA0D1-5C0F-4D92-8716-BA9AB99F9935}" type="parTrans">
      <dgm:prSet/>
      <dgm:spPr/>
      <dgm:t>
        <a:bodyPr/>
        <a:lstStyle/>
        <a:p>
          <a:endParaRPr lang="en-US"/>
        </a:p>
      </dgm:t>
    </dgm:pt>
    <dgm:pt modelId="{E11913F9-D59B-47EF-8E79-C85111DA04F9}" cxnId="{F2CBA0D1-5C0F-4D92-8716-BA9AB99F9935}" type="sibTrans">
      <dgm:prSet/>
      <dgm:spPr/>
      <dgm:t>
        <a:bodyPr/>
        <a:lstStyle/>
        <a:p>
          <a:endParaRPr lang="en-US"/>
        </a:p>
      </dgm:t>
    </dgm:pt>
    <dgm:pt modelId="{4B109304-86DE-40F9-B24E-167D79195E5F}">
      <dgm:prSet/>
      <dgm:spPr/>
      <dgm:t>
        <a:bodyPr/>
        <a:lstStyle/>
        <a:p>
          <a:r>
            <a:rPr lang="en-US" b="0" i="0" dirty="0">
              <a:solidFill>
                <a:schemeClr val="bg2"/>
              </a:solidFill>
            </a:rPr>
            <a:t>Setup </a:t>
          </a:r>
          <a:r>
            <a:rPr lang="en-US" b="0" i="0" dirty="0" err="1">
              <a:solidFill>
                <a:schemeClr val="bg2"/>
              </a:solidFill>
            </a:rPr>
            <a:t>SELinux</a:t>
          </a:r>
          <a:endParaRPr lang="en-US" dirty="0">
            <a:solidFill>
              <a:schemeClr val="bg2"/>
            </a:solidFill>
          </a:endParaRPr>
        </a:p>
      </dgm:t>
    </dgm:pt>
    <dgm:pt modelId="{457C77D5-6435-402C-A4B2-6BFFE3B74108}" cxnId="{6852A686-C48A-4931-84B1-BD05C6C49500}" type="parTrans">
      <dgm:prSet/>
      <dgm:spPr/>
      <dgm:t>
        <a:bodyPr/>
        <a:lstStyle/>
        <a:p>
          <a:endParaRPr lang="en-US"/>
        </a:p>
      </dgm:t>
    </dgm:pt>
    <dgm:pt modelId="{0D4562F7-DF69-47C7-A301-5D8253DC1C2F}" cxnId="{6852A686-C48A-4931-84B1-BD05C6C49500}" type="sibTrans">
      <dgm:prSet/>
      <dgm:spPr/>
      <dgm:t>
        <a:bodyPr/>
        <a:lstStyle/>
        <a:p>
          <a:endParaRPr lang="en-US"/>
        </a:p>
      </dgm:t>
    </dgm:pt>
    <dgm:pt modelId="{D48B9F0E-C460-4977-902D-DE619902CB58}">
      <dgm:prSet/>
      <dgm:spPr/>
      <dgm:t>
        <a:bodyPr/>
        <a:lstStyle/>
        <a:p>
          <a:r>
            <a:rPr lang="en-US" b="0" i="0">
              <a:solidFill>
                <a:schemeClr val="bg2"/>
              </a:solidFill>
            </a:rPr>
            <a:t>Enable kernel Modules</a:t>
          </a:r>
          <a:endParaRPr lang="en-US">
            <a:solidFill>
              <a:schemeClr val="bg2"/>
            </a:solidFill>
          </a:endParaRPr>
        </a:p>
      </dgm:t>
    </dgm:pt>
    <dgm:pt modelId="{A6625301-D517-48CC-BA92-A849E82C4A84}" cxnId="{B2379900-2EE7-4EB5-B6A2-BC41FDE5D037}" type="parTrans">
      <dgm:prSet/>
      <dgm:spPr/>
      <dgm:t>
        <a:bodyPr/>
        <a:lstStyle/>
        <a:p>
          <a:endParaRPr lang="en-US"/>
        </a:p>
      </dgm:t>
    </dgm:pt>
    <dgm:pt modelId="{185E179A-8D3A-4088-B0EC-09F99E7B413A}" cxnId="{B2379900-2EE7-4EB5-B6A2-BC41FDE5D037}" type="sibTrans">
      <dgm:prSet/>
      <dgm:spPr/>
      <dgm:t>
        <a:bodyPr/>
        <a:lstStyle/>
        <a:p>
          <a:endParaRPr lang="en-US"/>
        </a:p>
      </dgm:t>
    </dgm:pt>
    <dgm:pt modelId="{8D40500D-7DE7-4CE3-9598-59C645F61ABB}">
      <dgm:prSet/>
      <dgm:spPr/>
      <dgm:t>
        <a:bodyPr/>
        <a:lstStyle/>
        <a:p>
          <a:r>
            <a:rPr lang="en-US" b="0" i="0" dirty="0">
              <a:solidFill>
                <a:schemeClr val="bg2"/>
              </a:solidFill>
            </a:rPr>
            <a:t>Disable SWAP</a:t>
          </a:r>
          <a:endParaRPr lang="en-US" dirty="0">
            <a:solidFill>
              <a:schemeClr val="bg2"/>
            </a:solidFill>
          </a:endParaRPr>
        </a:p>
      </dgm:t>
    </dgm:pt>
    <dgm:pt modelId="{265866DC-A255-4223-9ED7-9C68F87427A9}" cxnId="{DE320414-4A50-456B-92C9-49F26DAD0D26}" type="parTrans">
      <dgm:prSet/>
      <dgm:spPr/>
      <dgm:t>
        <a:bodyPr/>
        <a:lstStyle/>
        <a:p>
          <a:endParaRPr lang="en-US"/>
        </a:p>
      </dgm:t>
    </dgm:pt>
    <dgm:pt modelId="{823244B2-593F-446E-91DD-AA63A207FB08}" cxnId="{DE320414-4A50-456B-92C9-49F26DAD0D26}" type="sibTrans">
      <dgm:prSet/>
      <dgm:spPr/>
      <dgm:t>
        <a:bodyPr/>
        <a:lstStyle/>
        <a:p>
          <a:endParaRPr lang="en-US"/>
        </a:p>
      </dgm:t>
    </dgm:pt>
    <dgm:pt modelId="{05716540-95BC-4BF3-8139-710FE20F80DC}" type="pres">
      <dgm:prSet presAssocID="{295E4431-8780-4350-9CB6-4AB78DBCA328}" presName="linear" presStyleCnt="0">
        <dgm:presLayoutVars>
          <dgm:dir/>
          <dgm:animLvl val="lvl"/>
          <dgm:resizeHandles val="exact"/>
        </dgm:presLayoutVars>
      </dgm:prSet>
      <dgm:spPr/>
    </dgm:pt>
    <dgm:pt modelId="{CC4EB73D-E235-4947-9FD3-C3C79ED6CD71}" type="pres">
      <dgm:prSet presAssocID="{70DAD80E-7106-4873-AB59-83A81BB4A73D}" presName="parentLin" presStyleCnt="0"/>
      <dgm:spPr/>
    </dgm:pt>
    <dgm:pt modelId="{A6962A07-4ACE-4EE0-B861-BF3A38A13898}" type="pres">
      <dgm:prSet presAssocID="{70DAD80E-7106-4873-AB59-83A81BB4A73D}" presName="parentLeftMargin" presStyleLbl="node1" presStyleIdx="0" presStyleCnt="1"/>
      <dgm:spPr/>
    </dgm:pt>
    <dgm:pt modelId="{6E21C6CF-4A7A-4454-835E-14AED72F6B40}" type="pres">
      <dgm:prSet presAssocID="{70DAD80E-7106-4873-AB59-83A81BB4A73D}" presName="parentText" presStyleLbl="node1" presStyleIdx="0" presStyleCnt="1" custScaleX="123736">
        <dgm:presLayoutVars>
          <dgm:chMax val="0"/>
          <dgm:bulletEnabled val="1"/>
        </dgm:presLayoutVars>
      </dgm:prSet>
      <dgm:spPr/>
    </dgm:pt>
    <dgm:pt modelId="{CD0B77FC-B6F4-4E34-B6A1-6128DBAE51B6}" type="pres">
      <dgm:prSet presAssocID="{70DAD80E-7106-4873-AB59-83A81BB4A73D}" presName="negativeSpace" presStyleCnt="0"/>
      <dgm:spPr/>
    </dgm:pt>
    <dgm:pt modelId="{20B67C44-033C-4F95-B229-EC56B0C4ED4C}" type="pres">
      <dgm:prSet presAssocID="{70DAD80E-7106-4873-AB59-83A81BB4A73D}" presName="childText" presStyleLbl="conFgAcc1" presStyleIdx="0" presStyleCnt="1">
        <dgm:presLayoutVars>
          <dgm:bulletEnabled val="1"/>
        </dgm:presLayoutVars>
      </dgm:prSet>
      <dgm:spPr/>
    </dgm:pt>
  </dgm:ptLst>
  <dgm:cxnLst>
    <dgm:cxn modelId="{B2379900-2EE7-4EB5-B6A2-BC41FDE5D037}" srcId="{70DAD80E-7106-4873-AB59-83A81BB4A73D}" destId="{D48B9F0E-C460-4977-902D-DE619902CB58}" srcOrd="3" destOrd="0" parTransId="{A6625301-D517-48CC-BA92-A849E82C4A84}" sibTransId="{185E179A-8D3A-4088-B0EC-09F99E7B413A}"/>
    <dgm:cxn modelId="{93033006-7347-48CC-BD27-1A24077611B1}" srcId="{295E4431-8780-4350-9CB6-4AB78DBCA328}" destId="{70DAD80E-7106-4873-AB59-83A81BB4A73D}" srcOrd="0" destOrd="0" parTransId="{8303EDF2-0C2D-44D3-8645-4C0957FEEC91}" sibTransId="{948B4A0F-B187-4B41-9E2B-BB56F10BD6A9}"/>
    <dgm:cxn modelId="{7C50D308-3160-42E8-8F9E-F8B182EB02A8}" type="presOf" srcId="{D2FA99BF-0CA1-41A6-B2A7-E1010D1D66DC}" destId="{20B67C44-033C-4F95-B229-EC56B0C4ED4C}" srcOrd="0" destOrd="0" presId="urn:microsoft.com/office/officeart/2005/8/layout/list1"/>
    <dgm:cxn modelId="{DE320414-4A50-456B-92C9-49F26DAD0D26}" srcId="{70DAD80E-7106-4873-AB59-83A81BB4A73D}" destId="{8D40500D-7DE7-4CE3-9598-59C645F61ABB}" srcOrd="4" destOrd="0" parTransId="{265866DC-A255-4223-9ED7-9C68F87427A9}" sibTransId="{823244B2-593F-446E-91DD-AA63A207FB08}"/>
    <dgm:cxn modelId="{59002825-77C3-45D7-8E0C-5B912C6A4555}" type="presOf" srcId="{89782B4F-CD2B-410C-80F7-0B22F7788B3C}" destId="{20B67C44-033C-4F95-B229-EC56B0C4ED4C}" srcOrd="0" destOrd="1" presId="urn:microsoft.com/office/officeart/2005/8/layout/list1"/>
    <dgm:cxn modelId="{A73F7469-C65E-4E45-8259-5C11C0A46A6E}" type="presOf" srcId="{D48B9F0E-C460-4977-902D-DE619902CB58}" destId="{20B67C44-033C-4F95-B229-EC56B0C4ED4C}" srcOrd="0" destOrd="3" presId="urn:microsoft.com/office/officeart/2005/8/layout/list1"/>
    <dgm:cxn modelId="{4FA51D6B-6C3A-4242-999C-85080274062B}" srcId="{70DAD80E-7106-4873-AB59-83A81BB4A73D}" destId="{D2FA99BF-0CA1-41A6-B2A7-E1010D1D66DC}" srcOrd="0" destOrd="0" parTransId="{F968DD02-A3FA-4FCD-9C7D-0F28467358CD}" sibTransId="{51949C75-37DE-454E-9BCD-94F5206D38A1}"/>
    <dgm:cxn modelId="{5C15D251-60A4-44C0-AE3A-21CB4B4D909D}" type="presOf" srcId="{70DAD80E-7106-4873-AB59-83A81BB4A73D}" destId="{A6962A07-4ACE-4EE0-B861-BF3A38A13898}" srcOrd="0" destOrd="0" presId="urn:microsoft.com/office/officeart/2005/8/layout/list1"/>
    <dgm:cxn modelId="{4B618F72-84E0-4307-AEF6-BA1979504FCA}" type="presOf" srcId="{8D40500D-7DE7-4CE3-9598-59C645F61ABB}" destId="{20B67C44-033C-4F95-B229-EC56B0C4ED4C}" srcOrd="0" destOrd="4" presId="urn:microsoft.com/office/officeart/2005/8/layout/list1"/>
    <dgm:cxn modelId="{6AC7117D-F80B-4A68-AE0F-FF0D378D8A76}" type="presOf" srcId="{295E4431-8780-4350-9CB6-4AB78DBCA328}" destId="{05716540-95BC-4BF3-8139-710FE20F80DC}" srcOrd="0" destOrd="0" presId="urn:microsoft.com/office/officeart/2005/8/layout/list1"/>
    <dgm:cxn modelId="{6852A686-C48A-4931-84B1-BD05C6C49500}" srcId="{70DAD80E-7106-4873-AB59-83A81BB4A73D}" destId="{4B109304-86DE-40F9-B24E-167D79195E5F}" srcOrd="2" destOrd="0" parTransId="{457C77D5-6435-402C-A4B2-6BFFE3B74108}" sibTransId="{0D4562F7-DF69-47C7-A301-5D8253DC1C2F}"/>
    <dgm:cxn modelId="{F2CBA0D1-5C0F-4D92-8716-BA9AB99F9935}" srcId="{70DAD80E-7106-4873-AB59-83A81BB4A73D}" destId="{89782B4F-CD2B-410C-80F7-0B22F7788B3C}" srcOrd="1" destOrd="0" parTransId="{68929FB0-5741-4ED8-81A9-027A79BED981}" sibTransId="{E11913F9-D59B-47EF-8E79-C85111DA04F9}"/>
    <dgm:cxn modelId="{3EDB54DF-2479-46D2-A86E-CEE2D1827465}" type="presOf" srcId="{4B109304-86DE-40F9-B24E-167D79195E5F}" destId="{20B67C44-033C-4F95-B229-EC56B0C4ED4C}" srcOrd="0" destOrd="2" presId="urn:microsoft.com/office/officeart/2005/8/layout/list1"/>
    <dgm:cxn modelId="{693279EE-D84B-4A97-9028-0F2C3A5A2D37}" type="presOf" srcId="{70DAD80E-7106-4873-AB59-83A81BB4A73D}" destId="{6E21C6CF-4A7A-4454-835E-14AED72F6B40}" srcOrd="1" destOrd="0" presId="urn:microsoft.com/office/officeart/2005/8/layout/list1"/>
    <dgm:cxn modelId="{3EE8F65E-21BB-4A83-BD3A-4D4200F04F63}" type="presParOf" srcId="{05716540-95BC-4BF3-8139-710FE20F80DC}" destId="{CC4EB73D-E235-4947-9FD3-C3C79ED6CD71}" srcOrd="0" destOrd="0" presId="urn:microsoft.com/office/officeart/2005/8/layout/list1"/>
    <dgm:cxn modelId="{46E4672B-7A7B-4AD9-9852-B5C32EC84928}" type="presParOf" srcId="{CC4EB73D-E235-4947-9FD3-C3C79ED6CD71}" destId="{A6962A07-4ACE-4EE0-B861-BF3A38A13898}" srcOrd="0" destOrd="0" presId="urn:microsoft.com/office/officeart/2005/8/layout/list1"/>
    <dgm:cxn modelId="{85FEE1CA-239A-4A04-BCEE-8EC739388F6D}" type="presParOf" srcId="{CC4EB73D-E235-4947-9FD3-C3C79ED6CD71}" destId="{6E21C6CF-4A7A-4454-835E-14AED72F6B40}" srcOrd="1" destOrd="0" presId="urn:microsoft.com/office/officeart/2005/8/layout/list1"/>
    <dgm:cxn modelId="{6CF9D0EE-09B1-4FC9-A25E-04FC4A30726D}" type="presParOf" srcId="{05716540-95BC-4BF3-8139-710FE20F80DC}" destId="{CD0B77FC-B6F4-4E34-B6A1-6128DBAE51B6}" srcOrd="1" destOrd="0" presId="urn:microsoft.com/office/officeart/2005/8/layout/list1"/>
    <dgm:cxn modelId="{B7DEF5F4-AA04-48F4-A908-3A080BB4E3E5}" type="presParOf" srcId="{05716540-95BC-4BF3-8139-710FE20F80DC}" destId="{20B67C44-033C-4F95-B229-EC56B0C4ED4C}" srcOrd="2" destOrd="0" presId="urn:microsoft.com/office/officeart/2005/8/layout/list1"/>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6220919" cy="3890116"/>
        <a:chOff x="0" y="0"/>
        <a:chExt cx="6220919" cy="3890116"/>
      </a:xfrm>
    </dsp:grpSpPr>
    <dsp:sp modelId="{756F3116-65FA-4A97-AEFF-0DCC755FAF8A}">
      <dsp:nvSpPr>
        <dsp:cNvPr id="3" name="Straight Connector 2"/>
        <dsp:cNvSpPr/>
      </dsp:nvSpPr>
      <dsp:spPr bwMode="white">
        <a:xfrm>
          <a:off x="0" y="0"/>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0"/>
        <a:ext cx="6220919" cy="0"/>
      </dsp:txXfrm>
    </dsp:sp>
    <dsp:sp modelId="{69D0465A-5E78-4DDD-9A5A-CFC0B9DC1CE9}">
      <dsp:nvSpPr>
        <dsp:cNvPr id="4" name="Rectangles 3"/>
        <dsp:cNvSpPr/>
      </dsp:nvSpPr>
      <dsp:spPr bwMode="white">
        <a:xfrm>
          <a:off x="0" y="0"/>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dirty="0">
              <a:solidFill>
                <a:schemeClr val="bg2"/>
              </a:solidFill>
            </a:rPr>
            <a:t>Docker Swarm is the native container orchestration solution provided by Docker.</a:t>
          </a:r>
          <a:endParaRPr lang="en-US" sz="1300" dirty="0">
            <a:solidFill>
              <a:schemeClr val="bg2"/>
            </a:solidFill>
          </a:endParaRPr>
        </a:p>
      </dsp:txBody>
      <dsp:txXfrm>
        <a:off x="0" y="0"/>
        <a:ext cx="6220919" cy="389012"/>
      </dsp:txXfrm>
    </dsp:sp>
    <dsp:sp modelId="{638F4C30-C6FE-483A-9161-C6475DBD9F05}">
      <dsp:nvSpPr>
        <dsp:cNvPr id="5" name="Straight Connector 4"/>
        <dsp:cNvSpPr/>
      </dsp:nvSpPr>
      <dsp:spPr bwMode="white">
        <a:xfrm>
          <a:off x="0" y="389012"/>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389012"/>
        <a:ext cx="6220919" cy="0"/>
      </dsp:txXfrm>
    </dsp:sp>
    <dsp:sp modelId="{A34A7F4F-CEC8-46BA-9586-13F637AE8AE6}">
      <dsp:nvSpPr>
        <dsp:cNvPr id="6" name="Rectangles 5"/>
        <dsp:cNvSpPr/>
      </dsp:nvSpPr>
      <dsp:spPr bwMode="white">
        <a:xfrm>
          <a:off x="0" y="389012"/>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a:solidFill>
                <a:schemeClr val="bg2"/>
              </a:solidFill>
            </a:rPr>
            <a:t>It is lightweight.</a:t>
          </a:r>
          <a:endParaRPr lang="en-US" sz="1300">
            <a:solidFill>
              <a:schemeClr val="bg2"/>
            </a:solidFill>
          </a:endParaRPr>
        </a:p>
      </dsp:txBody>
      <dsp:txXfrm>
        <a:off x="0" y="389012"/>
        <a:ext cx="6220919" cy="389012"/>
      </dsp:txXfrm>
    </dsp:sp>
    <dsp:sp modelId="{C43A344A-6576-41F9-B07D-0A40E70FB45F}">
      <dsp:nvSpPr>
        <dsp:cNvPr id="7" name="Straight Connector 6"/>
        <dsp:cNvSpPr/>
      </dsp:nvSpPr>
      <dsp:spPr bwMode="white">
        <a:xfrm>
          <a:off x="0" y="778023"/>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778023"/>
        <a:ext cx="6220919" cy="0"/>
      </dsp:txXfrm>
    </dsp:sp>
    <dsp:sp modelId="{2EE79D09-92DB-45C3-81A6-423ED82EB11F}">
      <dsp:nvSpPr>
        <dsp:cNvPr id="8" name="Rectangles 7"/>
        <dsp:cNvSpPr/>
      </dsp:nvSpPr>
      <dsp:spPr bwMode="white">
        <a:xfrm>
          <a:off x="0" y="778023"/>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a:solidFill>
                <a:schemeClr val="bg2"/>
              </a:solidFill>
            </a:rPr>
            <a:t>Within the Docker containers, Docker Swarm provides automated load balancing.</a:t>
          </a:r>
          <a:endParaRPr lang="en-US" sz="1300">
            <a:solidFill>
              <a:schemeClr val="bg2"/>
            </a:solidFill>
          </a:endParaRPr>
        </a:p>
      </dsp:txBody>
      <dsp:txXfrm>
        <a:off x="0" y="778023"/>
        <a:ext cx="6220919" cy="389012"/>
      </dsp:txXfrm>
    </dsp:sp>
    <dsp:sp modelId="{0AD078B4-A6EE-42E7-A757-B5E0DA7ACD4E}">
      <dsp:nvSpPr>
        <dsp:cNvPr id="9" name="Straight Connector 8"/>
        <dsp:cNvSpPr/>
      </dsp:nvSpPr>
      <dsp:spPr bwMode="white">
        <a:xfrm>
          <a:off x="0" y="1167035"/>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1167035"/>
        <a:ext cx="6220919" cy="0"/>
      </dsp:txXfrm>
    </dsp:sp>
    <dsp:sp modelId="{E37ACE32-52B3-437E-97B3-E9219F51DAAE}">
      <dsp:nvSpPr>
        <dsp:cNvPr id="10" name="Rectangles 9"/>
        <dsp:cNvSpPr/>
      </dsp:nvSpPr>
      <dsp:spPr bwMode="white">
        <a:xfrm>
          <a:off x="0" y="1167035"/>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a:solidFill>
                <a:schemeClr val="bg2"/>
              </a:solidFill>
            </a:rPr>
            <a:t>A simpler architecture compared to Kubernetes.</a:t>
          </a:r>
          <a:endParaRPr lang="en-US" sz="1300">
            <a:solidFill>
              <a:schemeClr val="bg2"/>
            </a:solidFill>
          </a:endParaRPr>
        </a:p>
      </dsp:txBody>
      <dsp:txXfrm>
        <a:off x="0" y="1167035"/>
        <a:ext cx="6220919" cy="389012"/>
      </dsp:txXfrm>
    </dsp:sp>
    <dsp:sp modelId="{8A7D55BE-651F-42D5-8103-D0D3D5D4DD29}">
      <dsp:nvSpPr>
        <dsp:cNvPr id="11" name="Straight Connector 10"/>
        <dsp:cNvSpPr/>
      </dsp:nvSpPr>
      <dsp:spPr bwMode="white">
        <a:xfrm>
          <a:off x="0" y="1556046"/>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1556046"/>
        <a:ext cx="6220919" cy="0"/>
      </dsp:txXfrm>
    </dsp:sp>
    <dsp:sp modelId="{819C1F16-9810-44F9-AFFD-062C073F5190}">
      <dsp:nvSpPr>
        <dsp:cNvPr id="12" name="Rectangles 11"/>
        <dsp:cNvSpPr/>
      </dsp:nvSpPr>
      <dsp:spPr bwMode="white">
        <a:xfrm>
          <a:off x="0" y="1556046"/>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a:solidFill>
                <a:schemeClr val="bg2"/>
              </a:solidFill>
            </a:rPr>
            <a:t>Docker Swarm provides a straightforward and easy-to-use interface.</a:t>
          </a:r>
          <a:endParaRPr lang="en-US" sz="1300">
            <a:solidFill>
              <a:schemeClr val="bg2"/>
            </a:solidFill>
          </a:endParaRPr>
        </a:p>
      </dsp:txBody>
      <dsp:txXfrm>
        <a:off x="0" y="1556046"/>
        <a:ext cx="6220919" cy="389012"/>
      </dsp:txXfrm>
    </dsp:sp>
    <dsp:sp modelId="{A85145DA-4E30-424F-8BD4-5E3F236A03F6}">
      <dsp:nvSpPr>
        <dsp:cNvPr id="13" name="Straight Connector 12"/>
        <dsp:cNvSpPr/>
      </dsp:nvSpPr>
      <dsp:spPr bwMode="white">
        <a:xfrm>
          <a:off x="0" y="1945058"/>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1945058"/>
        <a:ext cx="6220919" cy="0"/>
      </dsp:txXfrm>
    </dsp:sp>
    <dsp:sp modelId="{27344126-7C21-49F5-8D00-C86AD7030B39}">
      <dsp:nvSpPr>
        <dsp:cNvPr id="14" name="Rectangles 13"/>
        <dsp:cNvSpPr/>
      </dsp:nvSpPr>
      <dsp:spPr bwMode="white">
        <a:xfrm>
          <a:off x="0" y="1945058"/>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a:solidFill>
                <a:schemeClr val="bg2"/>
              </a:solidFill>
            </a:rPr>
            <a:t>It offers features like service discovery, load balancing, rolling updates, and high availability.</a:t>
          </a:r>
          <a:endParaRPr lang="en-US" sz="1300">
            <a:solidFill>
              <a:schemeClr val="bg2"/>
            </a:solidFill>
          </a:endParaRPr>
        </a:p>
      </dsp:txBody>
      <dsp:txXfrm>
        <a:off x="0" y="1945058"/>
        <a:ext cx="6220919" cy="389012"/>
      </dsp:txXfrm>
    </dsp:sp>
    <dsp:sp modelId="{27802590-C5BD-4941-9E15-ABE2146D46E9}">
      <dsp:nvSpPr>
        <dsp:cNvPr id="15" name="Straight Connector 14"/>
        <dsp:cNvSpPr/>
      </dsp:nvSpPr>
      <dsp:spPr bwMode="white">
        <a:xfrm>
          <a:off x="0" y="2334070"/>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2334070"/>
        <a:ext cx="6220919" cy="0"/>
      </dsp:txXfrm>
    </dsp:sp>
    <dsp:sp modelId="{1F8B54C9-5532-44FA-B106-9DD2EB481ACB}">
      <dsp:nvSpPr>
        <dsp:cNvPr id="16" name="Rectangles 15"/>
        <dsp:cNvSpPr/>
      </dsp:nvSpPr>
      <dsp:spPr bwMode="white">
        <a:xfrm>
          <a:off x="0" y="2334070"/>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a:solidFill>
                <a:schemeClr val="bg2"/>
              </a:solidFill>
            </a:rPr>
            <a:t>Swarm focuses on simplicity and ease of use.</a:t>
          </a:r>
          <a:endParaRPr lang="en-US" sz="1300">
            <a:solidFill>
              <a:schemeClr val="bg2"/>
            </a:solidFill>
          </a:endParaRPr>
        </a:p>
      </dsp:txBody>
      <dsp:txXfrm>
        <a:off x="0" y="2334070"/>
        <a:ext cx="6220919" cy="389012"/>
      </dsp:txXfrm>
    </dsp:sp>
    <dsp:sp modelId="{CB033AA1-16B9-440F-81D6-90F440BE61CD}">
      <dsp:nvSpPr>
        <dsp:cNvPr id="17" name="Straight Connector 16"/>
        <dsp:cNvSpPr/>
      </dsp:nvSpPr>
      <dsp:spPr bwMode="white">
        <a:xfrm>
          <a:off x="0" y="2723081"/>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2723081"/>
        <a:ext cx="6220919" cy="0"/>
      </dsp:txXfrm>
    </dsp:sp>
    <dsp:sp modelId="{AC3A671F-493B-4C85-8A9C-4986746D591C}">
      <dsp:nvSpPr>
        <dsp:cNvPr id="18" name="Rectangles 17"/>
        <dsp:cNvSpPr/>
      </dsp:nvSpPr>
      <dsp:spPr bwMode="white">
        <a:xfrm>
          <a:off x="0" y="2723081"/>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a:solidFill>
                <a:schemeClr val="bg2"/>
              </a:solidFill>
            </a:rPr>
            <a:t>Docker Swarm is generally considered easier to learn and use compared to Kubernetes.</a:t>
          </a:r>
          <a:endParaRPr lang="en-US" sz="1300">
            <a:solidFill>
              <a:schemeClr val="bg2"/>
            </a:solidFill>
          </a:endParaRPr>
        </a:p>
      </dsp:txBody>
      <dsp:txXfrm>
        <a:off x="0" y="2723081"/>
        <a:ext cx="6220919" cy="389012"/>
      </dsp:txXfrm>
    </dsp:sp>
    <dsp:sp modelId="{CD389C0E-DB4D-4EF4-9134-9D9F66367C7D}">
      <dsp:nvSpPr>
        <dsp:cNvPr id="19" name="Straight Connector 18"/>
        <dsp:cNvSpPr/>
      </dsp:nvSpPr>
      <dsp:spPr bwMode="white">
        <a:xfrm>
          <a:off x="0" y="3112093"/>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3112093"/>
        <a:ext cx="6220919" cy="0"/>
      </dsp:txXfrm>
    </dsp:sp>
    <dsp:sp modelId="{E435B2CD-75B5-4BBE-96B5-8BA5B074ACEC}">
      <dsp:nvSpPr>
        <dsp:cNvPr id="20" name="Rectangles 19"/>
        <dsp:cNvSpPr/>
      </dsp:nvSpPr>
      <dsp:spPr bwMode="white">
        <a:xfrm>
          <a:off x="0" y="3112093"/>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a:solidFill>
                <a:schemeClr val="bg2"/>
              </a:solidFill>
            </a:rPr>
            <a:t>Docker Swarm is strongly tied to the Docker API, which limits its functionality as compared to Kubernetes.</a:t>
          </a:r>
          <a:endParaRPr lang="en-US" sz="1300">
            <a:solidFill>
              <a:schemeClr val="bg2"/>
            </a:solidFill>
          </a:endParaRPr>
        </a:p>
      </dsp:txBody>
      <dsp:txXfrm>
        <a:off x="0" y="3112093"/>
        <a:ext cx="6220919" cy="389012"/>
      </dsp:txXfrm>
    </dsp:sp>
    <dsp:sp modelId="{1EC26740-9F07-444C-AE0B-55E3DF8A2754}">
      <dsp:nvSpPr>
        <dsp:cNvPr id="21" name="Straight Connector 20"/>
        <dsp:cNvSpPr/>
      </dsp:nvSpPr>
      <dsp:spPr bwMode="white">
        <a:xfrm>
          <a:off x="0" y="3501104"/>
          <a:ext cx="6220919" cy="0"/>
        </a:xfrm>
        <a:prstGeom prst="line">
          <a:avLst/>
        </a:prstGeom>
      </dsp:spPr>
      <dsp:style>
        <a:lnRef idx="2">
          <a:schemeClr val="accent1"/>
        </a:lnRef>
        <a:fillRef idx="1">
          <a:schemeClr val="accent1"/>
        </a:fillRef>
        <a:effectRef idx="0">
          <a:scrgbClr r="0" g="0" b="0"/>
        </a:effectRef>
        <a:fontRef idx="minor">
          <a:schemeClr val="lt1"/>
        </a:fontRef>
      </dsp:style>
      <dsp:txXfrm>
        <a:off x="0" y="3501104"/>
        <a:ext cx="6220919" cy="0"/>
      </dsp:txXfrm>
    </dsp:sp>
    <dsp:sp modelId="{3CD048EC-2365-4194-AB79-6EB03A6F04BF}">
      <dsp:nvSpPr>
        <dsp:cNvPr id="22" name="Rectangles 21"/>
        <dsp:cNvSpPr/>
      </dsp:nvSpPr>
      <dsp:spPr bwMode="white">
        <a:xfrm>
          <a:off x="0" y="3501104"/>
          <a:ext cx="6220919" cy="389012"/>
        </a:xfrm>
        <a:prstGeom prst="rect">
          <a:avLst/>
        </a:prstGeom>
      </dsp:spPr>
      <dsp:style>
        <a:lnRef idx="0">
          <a:schemeClr val="dk1">
            <a:alpha val="0"/>
          </a:schemeClr>
        </a:lnRef>
        <a:fillRef idx="0">
          <a:schemeClr val="lt1">
            <a:alpha val="0"/>
          </a:schemeClr>
        </a:fillRef>
        <a:effectRef idx="0">
          <a:scrgbClr r="0" g="0" b="0"/>
        </a:effectRef>
        <a:fontRef idx="minor"/>
      </dsp:style>
      <dsp:txBody>
        <a:bodyPr lIns="49530" tIns="49530" rIns="49530" bIns="49530" anchor="t"/>
        <a:lstStyle>
          <a:lvl1pPr algn="l">
            <a:defRPr sz="6500"/>
          </a:lvl1pPr>
          <a:lvl2pPr marL="285750" indent="-285750" algn="l">
            <a:defRPr sz="5000"/>
          </a:lvl2pPr>
          <a:lvl3pPr marL="571500" indent="-285750" algn="l">
            <a:defRPr sz="5000"/>
          </a:lvl3pPr>
          <a:lvl4pPr marL="857250" indent="-285750" algn="l">
            <a:defRPr sz="5000"/>
          </a:lvl4pPr>
          <a:lvl5pPr marL="1143000" indent="-285750" algn="l">
            <a:defRPr sz="5000"/>
          </a:lvl5pPr>
          <a:lvl6pPr marL="1428750" indent="-285750" algn="l">
            <a:defRPr sz="5000"/>
          </a:lvl6pPr>
          <a:lvl7pPr marL="1714500" indent="-285750" algn="l">
            <a:defRPr sz="5000"/>
          </a:lvl7pPr>
          <a:lvl8pPr marL="2000250" indent="-285750" algn="l">
            <a:defRPr sz="5000"/>
          </a:lvl8pPr>
          <a:lvl9pPr marL="2286000" indent="-285750" algn="l">
            <a:defRPr sz="5000"/>
          </a:lvl9pPr>
        </a:lstStyle>
        <a:p>
          <a:pPr lvl="0">
            <a:lnSpc>
              <a:spcPct val="100000"/>
            </a:lnSpc>
            <a:spcBef>
              <a:spcPct val="0"/>
            </a:spcBef>
            <a:spcAft>
              <a:spcPct val="35000"/>
            </a:spcAft>
          </a:pPr>
          <a:r>
            <a:rPr lang="en-US" sz="1300" b="0" i="0">
              <a:solidFill>
                <a:schemeClr val="bg2"/>
              </a:solidFill>
            </a:rPr>
            <a:t>Customization options and extensions are limited in Docker Swarm.</a:t>
          </a:r>
          <a:endParaRPr lang="en-US" sz="1300">
            <a:solidFill>
              <a:schemeClr val="bg2"/>
            </a:solidFill>
          </a:endParaRPr>
        </a:p>
      </dsp:txBody>
      <dsp:txXfrm>
        <a:off x="0" y="3501104"/>
        <a:ext cx="6220919" cy="389012"/>
      </dsp:txXfrm>
    </dsp:sp>
  </dsp:spTree>
</dsp:drawing>
</file>

<file path=ppt/diagrams/drawing2.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6498193" cy="3854450"/>
        <a:chOff x="0" y="0"/>
        <a:chExt cx="6498193" cy="3854450"/>
      </a:xfrm>
    </dsp:grpSpPr>
    <dsp:sp modelId="{6D2DB898-DB72-478A-83EB-2FD511C283CF}">
      <dsp:nvSpPr>
        <dsp:cNvPr id="3" name="Rounded Rectangle 2"/>
        <dsp:cNvSpPr/>
      </dsp:nvSpPr>
      <dsp:spPr bwMode="white">
        <a:xfrm>
          <a:off x="0" y="72390"/>
          <a:ext cx="6498193" cy="228600"/>
        </a:xfrm>
        <a:prstGeom prst="roundRect">
          <a:avLst/>
        </a:prstGeom>
      </dsp:spPr>
      <dsp:style>
        <a:lnRef idx="2">
          <a:schemeClr val="lt1"/>
        </a:lnRef>
        <a:fillRef idx="1">
          <a:schemeClr val="accent1"/>
        </a:fillRef>
        <a:effectRef idx="0">
          <a:scrgbClr r="0" g="0" b="0"/>
        </a:effectRef>
        <a:fontRef idx="minor">
          <a:schemeClr val="lt1"/>
        </a:fontRef>
      </dsp:style>
      <dsp:txBody>
        <a:bodyPr lIns="34290" tIns="34290" rIns="34290" bIns="34290" anchor="ctr"/>
        <a:lstStyle>
          <a:lvl1pPr algn="l">
            <a:defRPr sz="9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lvl="0">
            <a:lnSpc>
              <a:spcPct val="100000"/>
            </a:lnSpc>
            <a:spcBef>
              <a:spcPct val="0"/>
            </a:spcBef>
            <a:spcAft>
              <a:spcPct val="35000"/>
            </a:spcAft>
          </a:pPr>
          <a:r>
            <a:rPr lang="en-US" b="0" i="0" dirty="0"/>
            <a:t>Docker Swarm and Kubernetes are both container orchestration platforms, but they have different features and capabilities.</a:t>
          </a:r>
          <a:endParaRPr lang="en-US" dirty="0"/>
        </a:p>
      </dsp:txBody>
      <dsp:txXfrm>
        <a:off x="0" y="72390"/>
        <a:ext cx="6498193" cy="228600"/>
      </dsp:txXfrm>
    </dsp:sp>
    <dsp:sp modelId="{C2CFB11C-995B-49C9-A57C-478E2A1F47AA}">
      <dsp:nvSpPr>
        <dsp:cNvPr id="4" name="Rectangles 3"/>
        <dsp:cNvSpPr/>
      </dsp:nvSpPr>
      <dsp:spPr bwMode="white">
        <a:xfrm>
          <a:off x="0" y="334354"/>
          <a:ext cx="6498193" cy="3481070"/>
        </a:xfrm>
        <a:prstGeom prst="rect">
          <a:avLst/>
        </a:prstGeom>
      </dsp:spPr>
      <dsp:style>
        <a:lnRef idx="0">
          <a:schemeClr val="dk1">
            <a:alpha val="0"/>
          </a:schemeClr>
        </a:lnRef>
        <a:fillRef idx="0">
          <a:schemeClr val="lt1">
            <a:alpha val="0"/>
          </a:schemeClr>
        </a:fillRef>
        <a:effectRef idx="0">
          <a:scrgbClr r="0" g="0" b="0"/>
        </a:effectRef>
        <a:fontRef idx="minor"/>
      </dsp:style>
      <dsp:txBody>
        <a:bodyPr lIns="206317" tIns="20320" rIns="113792" bIns="20320" anchor="t"/>
        <a:lstStyle>
          <a:lvl1pPr algn="l">
            <a:defRPr sz="900"/>
          </a:lvl1pPr>
          <a:lvl2pPr marL="57150" indent="-57150" algn="l">
            <a:defRPr sz="700"/>
          </a:lvl2pPr>
          <a:lvl3pPr marL="114300" indent="-57150" algn="l">
            <a:defRPr sz="700"/>
          </a:lvl3pPr>
          <a:lvl4pPr marL="171450" indent="-57150" algn="l">
            <a:defRPr sz="700"/>
          </a:lvl4pPr>
          <a:lvl5pPr marL="228600" indent="-57150" algn="l">
            <a:defRPr sz="700"/>
          </a:lvl5pPr>
          <a:lvl6pPr marL="285750" indent="-57150" algn="l">
            <a:defRPr sz="700"/>
          </a:lvl6pPr>
          <a:lvl7pPr marL="342900" indent="-57150" algn="l">
            <a:defRPr sz="700"/>
          </a:lvl7pPr>
          <a:lvl8pPr marL="400050" indent="-57150" algn="l">
            <a:defRPr sz="700"/>
          </a:lvl8pPr>
          <a:lvl9pPr marL="457200" indent="-57150" algn="l">
            <a:defRPr sz="700"/>
          </a:lvl9pPr>
        </a:lstStyle>
        <a:p>
          <a:pPr marL="171450" lvl="1" indent="-171450" algn="just">
            <a:lnSpc>
              <a:spcPct val="100000"/>
            </a:lnSpc>
            <a:spcBef>
              <a:spcPct val="0"/>
            </a:spcBef>
            <a:spcAft>
              <a:spcPct val="20000"/>
            </a:spcAft>
            <a:buChar char="•"/>
          </a:pPr>
          <a:r>
            <a:rPr lang="en-US" sz="1600" b="0" i="0" dirty="0">
              <a:solidFill>
                <a:schemeClr val="bg2"/>
              </a:solidFill>
              <a:latin typeface="+mj-lt"/>
            </a:rPr>
            <a:t>Kubernetes has a more complex architecture, with a master node and worker nodes.</a:t>
          </a:r>
          <a:endParaRPr lang="en-US" sz="1600" dirty="0">
            <a:solidFill>
              <a:schemeClr val="bg2"/>
            </a:solidFill>
            <a:latin typeface="+mj-lt"/>
          </a:endParaRPr>
        </a:p>
        <a:p>
          <a:pPr marL="171450" lvl="1" indent="-171450" algn="just">
            <a:lnSpc>
              <a:spcPct val="100000"/>
            </a:lnSpc>
            <a:spcBef>
              <a:spcPct val="0"/>
            </a:spcBef>
            <a:spcAft>
              <a:spcPct val="20000"/>
            </a:spcAft>
            <a:buChar char="•"/>
          </a:pPr>
          <a:r>
            <a:rPr lang="en-US" sz="1600" b="0" i="0" dirty="0">
              <a:solidFill>
                <a:schemeClr val="bg2"/>
              </a:solidFill>
              <a:latin typeface="+mj-lt"/>
            </a:rPr>
            <a:t>Kubernetes is designed to scale to large clusters with thousands of nodes.</a:t>
          </a:r>
          <a:endParaRPr lang="en-US" sz="1600" dirty="0">
            <a:solidFill>
              <a:schemeClr val="bg2"/>
            </a:solidFill>
            <a:latin typeface="+mj-lt"/>
          </a:endParaRPr>
        </a:p>
        <a:p>
          <a:pPr marL="171450" lvl="1" indent="-171450" algn="just">
            <a:lnSpc>
              <a:spcPct val="100000"/>
            </a:lnSpc>
            <a:spcBef>
              <a:spcPct val="0"/>
            </a:spcBef>
            <a:spcAft>
              <a:spcPct val="20000"/>
            </a:spcAft>
            <a:buChar char="•"/>
          </a:pPr>
          <a:r>
            <a:rPr lang="en-US" sz="1600" b="0" i="0" dirty="0">
              <a:solidFill>
                <a:schemeClr val="bg2"/>
              </a:solidFill>
              <a:latin typeface="+mj-lt"/>
            </a:rPr>
            <a:t>Kubernetes offers a wide range of features, making it more suitable for complex and production-grade deployments.</a:t>
          </a:r>
          <a:endParaRPr lang="en-US" sz="1600" dirty="0">
            <a:solidFill>
              <a:schemeClr val="bg2"/>
            </a:solidFill>
            <a:latin typeface="+mj-lt"/>
          </a:endParaRPr>
        </a:p>
        <a:p>
          <a:pPr marL="171450" lvl="1" indent="-171450" algn="just">
            <a:lnSpc>
              <a:spcPct val="100000"/>
            </a:lnSpc>
            <a:spcBef>
              <a:spcPct val="0"/>
            </a:spcBef>
            <a:spcAft>
              <a:spcPct val="20000"/>
            </a:spcAft>
            <a:buChar char="•"/>
          </a:pPr>
          <a:r>
            <a:rPr lang="en-US" sz="1600" b="0" i="0" dirty="0">
              <a:solidFill>
                <a:schemeClr val="bg2"/>
              </a:solidFill>
              <a:latin typeface="+mj-lt"/>
            </a:rPr>
            <a:t>It provides advanced networking, service discovery, load balancing, auto-scaling, and fine-grained configuration options.</a:t>
          </a:r>
          <a:endParaRPr lang="en-US" sz="1600" dirty="0">
            <a:solidFill>
              <a:schemeClr val="bg2"/>
            </a:solidFill>
            <a:latin typeface="+mj-lt"/>
          </a:endParaRPr>
        </a:p>
        <a:p>
          <a:pPr marL="171450" lvl="1" indent="-171450" algn="just">
            <a:lnSpc>
              <a:spcPct val="100000"/>
            </a:lnSpc>
            <a:spcBef>
              <a:spcPct val="0"/>
            </a:spcBef>
            <a:spcAft>
              <a:spcPct val="20000"/>
            </a:spcAft>
            <a:buChar char="•"/>
          </a:pPr>
          <a:r>
            <a:rPr lang="en-US" sz="1600" b="0" i="0" dirty="0">
              <a:solidFill>
                <a:schemeClr val="bg2"/>
              </a:solidFill>
              <a:latin typeface="+mj-lt"/>
            </a:rPr>
            <a:t>Kubernetes also supports stateful applications and offers features like persistent storage, secret management, and extensive health monitoring.</a:t>
          </a:r>
          <a:endParaRPr lang="en-US" sz="1600" dirty="0">
            <a:solidFill>
              <a:schemeClr val="bg2"/>
            </a:solidFill>
            <a:latin typeface="+mj-lt"/>
          </a:endParaRPr>
        </a:p>
        <a:p>
          <a:pPr marL="171450" lvl="1" indent="-171450" algn="just">
            <a:lnSpc>
              <a:spcPct val="100000"/>
            </a:lnSpc>
            <a:spcBef>
              <a:spcPct val="0"/>
            </a:spcBef>
            <a:spcAft>
              <a:spcPct val="20000"/>
            </a:spcAft>
            <a:buChar char="•"/>
          </a:pPr>
          <a:r>
            <a:rPr lang="en-US" sz="1600" b="0" i="0" dirty="0">
              <a:solidFill>
                <a:schemeClr val="bg2"/>
              </a:solidFill>
              <a:latin typeface="+mj-lt"/>
            </a:rPr>
            <a:t>Kubernetes has a steeper learning curve due to its more complex architecture and extensive feature set.</a:t>
          </a:r>
          <a:endParaRPr lang="en-US" sz="1600" dirty="0">
            <a:solidFill>
              <a:schemeClr val="bg2"/>
            </a:solidFill>
            <a:latin typeface="+mj-lt"/>
          </a:endParaRPr>
        </a:p>
      </dsp:txBody>
      <dsp:txXfrm>
        <a:off x="0" y="334354"/>
        <a:ext cx="6498193" cy="3481070"/>
      </dsp:txXfrm>
    </dsp:sp>
  </dsp:spTree>
</dsp:drawing>
</file>

<file path=ppt/diagrams/drawing3.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5210629" cy="3621024"/>
        <a:chOff x="0" y="0"/>
        <a:chExt cx="5210629" cy="3621024"/>
      </a:xfrm>
    </dsp:grpSpPr>
    <dsp:sp modelId="{428F0EFC-55E7-4622-9BD5-85516D3922F0}">
      <dsp:nvSpPr>
        <dsp:cNvPr id="3" name="Rectangles 2"/>
        <dsp:cNvSpPr/>
      </dsp:nvSpPr>
      <dsp:spPr bwMode="white">
        <a:xfrm>
          <a:off x="-16" y="182179"/>
          <a:ext cx="1628336" cy="977002"/>
        </a:xfrm>
        <a:prstGeom prst="rect">
          <a:avLst/>
        </a:prstGeom>
      </dsp:spPr>
      <dsp:style>
        <a:lnRef idx="3">
          <a:schemeClr val="lt1"/>
        </a:lnRef>
        <a:fillRef idx="1">
          <a:schemeClr val="accent3">
            <a:shade val="80000"/>
            <a:hueOff val="0"/>
            <a:satOff val="0"/>
            <a:lumOff val="0"/>
            <a:alpha val="100000"/>
          </a:schemeClr>
        </a:fillRef>
        <a:effectRef idx="1">
          <a:scrgbClr r="0" g="0" b="0"/>
        </a:effectRef>
        <a:fontRef idx="minor">
          <a:schemeClr val="lt1"/>
        </a:fontRef>
      </dsp:style>
      <dsp:txBody>
        <a:bodyPr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0" i="0"/>
            <a:t>Kubernetes</a:t>
          </a:r>
          <a:endParaRPr lang="en-US"/>
        </a:p>
      </dsp:txBody>
      <dsp:txXfrm>
        <a:off x="-16" y="182179"/>
        <a:ext cx="1628336" cy="977002"/>
      </dsp:txXfrm>
    </dsp:sp>
    <dsp:sp modelId="{88BD93BA-CE8B-4D56-95F9-1DF50DA8F475}">
      <dsp:nvSpPr>
        <dsp:cNvPr id="4" name="Rectangles 3"/>
        <dsp:cNvSpPr/>
      </dsp:nvSpPr>
      <dsp:spPr bwMode="white">
        <a:xfrm>
          <a:off x="1791154" y="182179"/>
          <a:ext cx="1628336" cy="977002"/>
        </a:xfrm>
        <a:prstGeom prst="rect">
          <a:avLst/>
        </a:prstGeom>
      </dsp:spPr>
      <dsp:style>
        <a:lnRef idx="3">
          <a:schemeClr val="lt1"/>
        </a:lnRef>
        <a:fillRef idx="1">
          <a:schemeClr val="accent3">
            <a:shade val="80000"/>
            <a:hueOff val="67500"/>
            <a:satOff val="-6862"/>
            <a:lumOff val="4608"/>
            <a:alpha val="100000"/>
          </a:schemeClr>
        </a:fillRef>
        <a:effectRef idx="1">
          <a:scrgbClr r="0" g="0" b="0"/>
        </a:effectRef>
        <a:fontRef idx="minor">
          <a:schemeClr val="lt1"/>
        </a:fontRef>
      </dsp:style>
      <dsp:txBody>
        <a:bodyPr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0" i="0"/>
            <a:t>Docker Swarm</a:t>
          </a:r>
          <a:endParaRPr lang="en-US"/>
        </a:p>
      </dsp:txBody>
      <dsp:txXfrm>
        <a:off x="1791154" y="182179"/>
        <a:ext cx="1628336" cy="977002"/>
      </dsp:txXfrm>
    </dsp:sp>
    <dsp:sp modelId="{A46F9E8A-4CFB-4ADF-AA21-5F10E3CFF78E}">
      <dsp:nvSpPr>
        <dsp:cNvPr id="5" name="Rectangles 4"/>
        <dsp:cNvSpPr/>
      </dsp:nvSpPr>
      <dsp:spPr bwMode="white">
        <a:xfrm>
          <a:off x="3582324" y="182179"/>
          <a:ext cx="1628336" cy="977002"/>
        </a:xfrm>
        <a:prstGeom prst="rect">
          <a:avLst/>
        </a:prstGeom>
      </dsp:spPr>
      <dsp:style>
        <a:lnRef idx="3">
          <a:schemeClr val="lt1"/>
        </a:lnRef>
        <a:fillRef idx="1">
          <a:schemeClr val="accent3">
            <a:shade val="80000"/>
            <a:hueOff val="135000"/>
            <a:satOff val="-13724"/>
            <a:lumOff val="9216"/>
            <a:alpha val="100000"/>
          </a:schemeClr>
        </a:fillRef>
        <a:effectRef idx="1">
          <a:scrgbClr r="0" g="0" b="0"/>
        </a:effectRef>
        <a:fontRef idx="minor">
          <a:schemeClr val="lt1"/>
        </a:fontRef>
      </dsp:style>
      <dsp:txBody>
        <a:bodyPr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0" i="0"/>
            <a:t>Apache Mesos</a:t>
          </a:r>
          <a:endParaRPr lang="en-US"/>
        </a:p>
      </dsp:txBody>
      <dsp:txXfrm>
        <a:off x="3582324" y="182179"/>
        <a:ext cx="1628336" cy="977002"/>
      </dsp:txXfrm>
    </dsp:sp>
    <dsp:sp modelId="{F15FEA4C-245E-4F5A-9C9E-1F23F8CDB85E}">
      <dsp:nvSpPr>
        <dsp:cNvPr id="6" name="Rectangles 5"/>
        <dsp:cNvSpPr/>
      </dsp:nvSpPr>
      <dsp:spPr bwMode="white">
        <a:xfrm>
          <a:off x="-16" y="1322011"/>
          <a:ext cx="1628336" cy="977002"/>
        </a:xfrm>
        <a:prstGeom prst="rect">
          <a:avLst/>
        </a:prstGeom>
      </dsp:spPr>
      <dsp:style>
        <a:lnRef idx="3">
          <a:schemeClr val="lt1"/>
        </a:lnRef>
        <a:fillRef idx="1">
          <a:schemeClr val="accent3">
            <a:shade val="80000"/>
            <a:hueOff val="202500"/>
            <a:satOff val="-20587"/>
            <a:lumOff val="13824"/>
            <a:alpha val="100000"/>
          </a:schemeClr>
        </a:fillRef>
        <a:effectRef idx="1">
          <a:scrgbClr r="0" g="0" b="0"/>
        </a:effectRef>
        <a:fontRef idx="minor">
          <a:schemeClr val="lt1"/>
        </a:fontRef>
      </dsp:style>
      <dsp:txBody>
        <a:bodyPr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0" i="0"/>
            <a:t>Nomad</a:t>
          </a:r>
          <a:endParaRPr lang="en-US"/>
        </a:p>
      </dsp:txBody>
      <dsp:txXfrm>
        <a:off x="-16" y="1322011"/>
        <a:ext cx="1628336" cy="977002"/>
      </dsp:txXfrm>
    </dsp:sp>
    <dsp:sp modelId="{1EE47DE2-97C9-440E-A54D-A6F482CE1A16}">
      <dsp:nvSpPr>
        <dsp:cNvPr id="7" name="Rectangles 6"/>
        <dsp:cNvSpPr/>
      </dsp:nvSpPr>
      <dsp:spPr bwMode="white">
        <a:xfrm>
          <a:off x="1791154" y="1322011"/>
          <a:ext cx="1628336" cy="977002"/>
        </a:xfrm>
        <a:prstGeom prst="rect">
          <a:avLst/>
        </a:prstGeom>
      </dsp:spPr>
      <dsp:style>
        <a:lnRef idx="3">
          <a:schemeClr val="lt1"/>
        </a:lnRef>
        <a:fillRef idx="1">
          <a:schemeClr val="accent3">
            <a:shade val="80000"/>
            <a:hueOff val="270000"/>
            <a:satOff val="-27450"/>
            <a:lumOff val="18431"/>
            <a:alpha val="100000"/>
          </a:schemeClr>
        </a:fillRef>
        <a:effectRef idx="1">
          <a:scrgbClr r="0" g="0" b="0"/>
        </a:effectRef>
        <a:fontRef idx="minor">
          <a:schemeClr val="lt1"/>
        </a:fontRef>
      </dsp:style>
      <dsp:txBody>
        <a:bodyPr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0" i="0"/>
            <a:t>Amazon ECS (Elastic Container Service)</a:t>
          </a:r>
          <a:endParaRPr lang="en-US"/>
        </a:p>
      </dsp:txBody>
      <dsp:txXfrm>
        <a:off x="1791154" y="1322011"/>
        <a:ext cx="1628336" cy="977002"/>
      </dsp:txXfrm>
    </dsp:sp>
    <dsp:sp modelId="{2CEC0828-83DF-4E89-BEBB-470700761B67}">
      <dsp:nvSpPr>
        <dsp:cNvPr id="8" name="Rectangles 7"/>
        <dsp:cNvSpPr/>
      </dsp:nvSpPr>
      <dsp:spPr bwMode="white">
        <a:xfrm>
          <a:off x="3582324" y="1322011"/>
          <a:ext cx="1628336" cy="977002"/>
        </a:xfrm>
        <a:prstGeom prst="rect">
          <a:avLst/>
        </a:prstGeom>
      </dsp:spPr>
      <dsp:style>
        <a:lnRef idx="3">
          <a:schemeClr val="lt1"/>
        </a:lnRef>
        <a:fillRef idx="1">
          <a:schemeClr val="accent3">
            <a:shade val="80000"/>
            <a:hueOff val="337500"/>
            <a:satOff val="-34313"/>
            <a:lumOff val="23039"/>
            <a:alpha val="100000"/>
          </a:schemeClr>
        </a:fillRef>
        <a:effectRef idx="1">
          <a:scrgbClr r="0" g="0" b="0"/>
        </a:effectRef>
        <a:fontRef idx="minor">
          <a:schemeClr val="lt1"/>
        </a:fontRef>
      </dsp:style>
      <dsp:txBody>
        <a:bodyPr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0" i="0"/>
            <a:t>Google Kubernetes Engine (GKE)</a:t>
          </a:r>
          <a:endParaRPr lang="en-US"/>
        </a:p>
      </dsp:txBody>
      <dsp:txXfrm>
        <a:off x="3582324" y="1322011"/>
        <a:ext cx="1628336" cy="977002"/>
      </dsp:txXfrm>
    </dsp:sp>
    <dsp:sp modelId="{9E59CF26-1448-4449-9B7D-061197B98E8C}">
      <dsp:nvSpPr>
        <dsp:cNvPr id="9" name="Rectangles 8"/>
        <dsp:cNvSpPr/>
      </dsp:nvSpPr>
      <dsp:spPr bwMode="white">
        <a:xfrm>
          <a:off x="-16" y="2461844"/>
          <a:ext cx="1628336" cy="977002"/>
        </a:xfrm>
        <a:prstGeom prst="rect">
          <a:avLst/>
        </a:prstGeom>
      </dsp:spPr>
      <dsp:style>
        <a:lnRef idx="3">
          <a:schemeClr val="lt1"/>
        </a:lnRef>
        <a:fillRef idx="1">
          <a:schemeClr val="accent3">
            <a:shade val="80000"/>
            <a:hueOff val="405000"/>
            <a:satOff val="-41175"/>
            <a:lumOff val="27647"/>
            <a:alpha val="100000"/>
          </a:schemeClr>
        </a:fillRef>
        <a:effectRef idx="1">
          <a:scrgbClr r="0" g="0" b="0"/>
        </a:effectRef>
        <a:fontRef idx="minor">
          <a:schemeClr val="lt1"/>
        </a:fontRef>
      </dsp:style>
      <dsp:txBody>
        <a:bodyPr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0" i="0"/>
            <a:t>Microsoft Azure Kubernetes Service (AKS)</a:t>
          </a:r>
          <a:endParaRPr lang="en-US"/>
        </a:p>
      </dsp:txBody>
      <dsp:txXfrm>
        <a:off x="-16" y="2461844"/>
        <a:ext cx="1628336" cy="977002"/>
      </dsp:txXfrm>
    </dsp:sp>
    <dsp:sp modelId="{72E512DF-6C3A-4885-A2CF-9D6E79A2273A}">
      <dsp:nvSpPr>
        <dsp:cNvPr id="10" name="Rectangles 9"/>
        <dsp:cNvSpPr/>
      </dsp:nvSpPr>
      <dsp:spPr bwMode="white">
        <a:xfrm>
          <a:off x="1791154" y="2461844"/>
          <a:ext cx="1628336" cy="977002"/>
        </a:xfrm>
        <a:prstGeom prst="rect">
          <a:avLst/>
        </a:prstGeom>
      </dsp:spPr>
      <dsp:style>
        <a:lnRef idx="3">
          <a:schemeClr val="lt1"/>
        </a:lnRef>
        <a:fillRef idx="1">
          <a:schemeClr val="accent3">
            <a:shade val="80000"/>
            <a:hueOff val="472500"/>
            <a:satOff val="-48038"/>
            <a:lumOff val="32255"/>
            <a:alpha val="100000"/>
          </a:schemeClr>
        </a:fillRef>
        <a:effectRef idx="1">
          <a:scrgbClr r="0" g="0" b="0"/>
        </a:effectRef>
        <a:fontRef idx="minor">
          <a:schemeClr val="lt1"/>
        </a:fontRef>
      </dsp:style>
      <dsp:txBody>
        <a:bodyPr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0" i="0"/>
            <a:t>Rancher</a:t>
          </a:r>
          <a:endParaRPr lang="en-US"/>
        </a:p>
      </dsp:txBody>
      <dsp:txXfrm>
        <a:off x="1791154" y="2461844"/>
        <a:ext cx="1628336" cy="977002"/>
      </dsp:txXfrm>
    </dsp:sp>
    <dsp:sp modelId="{E2ABDF99-B24B-4975-ADEE-6BCBD5AF7088}">
      <dsp:nvSpPr>
        <dsp:cNvPr id="11" name="Rectangles 10"/>
        <dsp:cNvSpPr/>
      </dsp:nvSpPr>
      <dsp:spPr bwMode="white">
        <a:xfrm>
          <a:off x="3582324" y="2461844"/>
          <a:ext cx="1628336" cy="977002"/>
        </a:xfrm>
        <a:prstGeom prst="rect">
          <a:avLst/>
        </a:prstGeom>
      </dsp:spPr>
      <dsp:style>
        <a:lnRef idx="3">
          <a:schemeClr val="lt1"/>
        </a:lnRef>
        <a:fillRef idx="1">
          <a:schemeClr val="accent3">
            <a:shade val="80000"/>
            <a:hueOff val="540000"/>
            <a:satOff val="-54901"/>
            <a:lumOff val="36863"/>
            <a:alpha val="100000"/>
          </a:schemeClr>
        </a:fillRef>
        <a:effectRef idx="1">
          <a:scrgbClr r="0" g="0" b="0"/>
        </a:effectRef>
        <a:fontRef idx="minor">
          <a:schemeClr val="lt1"/>
        </a:fontRef>
      </dsp:style>
      <dsp:txBody>
        <a:bodyPr lIns="57150" tIns="57150" rIns="57150" bIns="57150" anchor="ctr"/>
        <a:lstStyle>
          <a:lvl1pPr algn="ctr">
            <a:defRPr sz="1500"/>
          </a:lvl1pPr>
          <a:lvl2pPr marL="57150" indent="-57150" algn="ctr">
            <a:defRPr sz="1100"/>
          </a:lvl2pPr>
          <a:lvl3pPr marL="114300" indent="-57150" algn="ctr">
            <a:defRPr sz="1100"/>
          </a:lvl3pPr>
          <a:lvl4pPr marL="171450" indent="-57150" algn="ctr">
            <a:defRPr sz="1100"/>
          </a:lvl4pPr>
          <a:lvl5pPr marL="228600" indent="-57150" algn="ctr">
            <a:defRPr sz="1100"/>
          </a:lvl5pPr>
          <a:lvl6pPr marL="285750" indent="-57150" algn="ctr">
            <a:defRPr sz="1100"/>
          </a:lvl6pPr>
          <a:lvl7pPr marL="342900" indent="-57150" algn="ctr">
            <a:defRPr sz="1100"/>
          </a:lvl7pPr>
          <a:lvl8pPr marL="400050" indent="-57150" algn="ctr">
            <a:defRPr sz="1100"/>
          </a:lvl8pPr>
          <a:lvl9pPr marL="457200" indent="-57150" algn="ctr">
            <a:defRPr sz="1100"/>
          </a:lvl9pPr>
        </a:lstStyle>
        <a:p>
          <a:pPr lvl="0">
            <a:lnSpc>
              <a:spcPct val="100000"/>
            </a:lnSpc>
            <a:spcBef>
              <a:spcPct val="0"/>
            </a:spcBef>
            <a:spcAft>
              <a:spcPct val="35000"/>
            </a:spcAft>
          </a:pPr>
          <a:r>
            <a:rPr lang="en-US" b="0" i="0"/>
            <a:t>OpenShift</a:t>
          </a:r>
          <a:endParaRPr lang="en-US"/>
        </a:p>
      </dsp:txBody>
      <dsp:txXfrm>
        <a:off x="3582324" y="2461844"/>
        <a:ext cx="1628336" cy="977002"/>
      </dsp:txXfrm>
    </dsp:sp>
  </dsp:spTree>
</dsp:drawing>
</file>

<file path=ppt/diagrams/drawing4.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6516914" cy="2777173"/>
        <a:chOff x="0" y="0"/>
        <a:chExt cx="6516914" cy="2777173"/>
      </a:xfrm>
    </dsp:grpSpPr>
    <dsp:sp modelId="{48B6FF66-D535-410D-8BA5-4F5DF1EDA6F1}">
      <dsp:nvSpPr>
        <dsp:cNvPr id="3" name="Oval 2"/>
        <dsp:cNvSpPr/>
      </dsp:nvSpPr>
      <dsp:spPr bwMode="white">
        <a:xfrm>
          <a:off x="0" y="630039"/>
          <a:ext cx="1599902" cy="1599929"/>
        </a:xfrm>
        <a:prstGeom prst="ellipse">
          <a:avLst/>
        </a:prstGeom>
        <a:solidFill>
          <a:schemeClr val="accent2">
            <a:lumMod val="60000"/>
            <a:lumOff val="40000"/>
            <a:alpha val="50000"/>
          </a:schemeClr>
        </a:solidFill>
      </dsp:spPr>
      <dsp:style>
        <a:lnRef idx="3">
          <a:schemeClr val="lt1"/>
        </a:lnRef>
        <a:fillRef idx="1">
          <a:schemeClr val="accent1">
            <a:alpha val="50000"/>
          </a:schemeClr>
        </a:fillRef>
        <a:effectRef idx="0">
          <a:scrgbClr r="0" g="0" b="0"/>
        </a:effectRef>
        <a:fontRef idx="minor">
          <a:schemeClr val="tx1"/>
        </a:fontRef>
      </dsp:style>
      <dsp:txBody>
        <a:bodyPr lIns="53340" tIns="53340" rIns="53340" bIns="533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400" b="0" i="0">
              <a:solidFill>
                <a:schemeClr val="bg2"/>
              </a:solidFill>
            </a:rPr>
            <a:t>Docker</a:t>
          </a:r>
          <a:endParaRPr lang="en-US" sz="1400">
            <a:solidFill>
              <a:schemeClr val="bg2"/>
            </a:solidFill>
          </a:endParaRPr>
        </a:p>
      </dsp:txBody>
      <dsp:txXfrm>
        <a:off x="0" y="630039"/>
        <a:ext cx="1599902" cy="1599929"/>
      </dsp:txXfrm>
    </dsp:sp>
    <dsp:sp modelId="{78E7D87C-A58D-43DB-B685-70AF057ED200}">
      <dsp:nvSpPr>
        <dsp:cNvPr id="4" name="Oval 3"/>
        <dsp:cNvSpPr/>
      </dsp:nvSpPr>
      <dsp:spPr bwMode="white">
        <a:xfrm>
          <a:off x="819176" y="1807282"/>
          <a:ext cx="1599902" cy="1599929"/>
        </a:xfrm>
        <a:prstGeom prst="ellipse">
          <a:avLst/>
        </a:prstGeom>
        <a:solidFill>
          <a:srgbClr val="F07167">
            <a:alpha val="50000"/>
          </a:srgbClr>
        </a:solidFill>
      </dsp:spPr>
      <dsp:style>
        <a:lnRef idx="3">
          <a:schemeClr val="lt1"/>
        </a:lnRef>
        <a:fillRef idx="1">
          <a:schemeClr val="accent1">
            <a:alpha val="50000"/>
          </a:schemeClr>
        </a:fillRef>
        <a:effectRef idx="0">
          <a:scrgbClr r="0" g="0" b="0"/>
        </a:effectRef>
        <a:fontRef idx="minor">
          <a:schemeClr val="tx1"/>
        </a:fontRef>
      </dsp:style>
      <dsp:txBody>
        <a:bodyPr lIns="53340" tIns="53340" rIns="53340" bIns="533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400" b="0" i="0">
              <a:solidFill>
                <a:schemeClr val="bg2"/>
              </a:solidFill>
            </a:rPr>
            <a:t>Containerd</a:t>
          </a:r>
          <a:endParaRPr lang="en-US" sz="1400">
            <a:solidFill>
              <a:schemeClr val="bg2"/>
            </a:solidFill>
          </a:endParaRPr>
        </a:p>
      </dsp:txBody>
      <dsp:txXfrm>
        <a:off x="819176" y="1807282"/>
        <a:ext cx="1599902" cy="1599929"/>
      </dsp:txXfrm>
    </dsp:sp>
    <dsp:sp modelId="{4121C4FB-1C43-4DD3-BD0C-3E303CB211B3}">
      <dsp:nvSpPr>
        <dsp:cNvPr id="5" name="Oval 4"/>
        <dsp:cNvSpPr/>
      </dsp:nvSpPr>
      <dsp:spPr bwMode="white">
        <a:xfrm>
          <a:off x="1639004" y="630039"/>
          <a:ext cx="1599902" cy="1599929"/>
        </a:xfrm>
        <a:prstGeom prst="ellipse">
          <a:avLst/>
        </a:prstGeom>
        <a:solidFill>
          <a:srgbClr val="54EEA8">
            <a:alpha val="50000"/>
          </a:srgbClr>
        </a:solidFill>
      </dsp:spPr>
      <dsp:style>
        <a:lnRef idx="3">
          <a:schemeClr val="lt1"/>
        </a:lnRef>
        <a:fillRef idx="1">
          <a:schemeClr val="accent1">
            <a:alpha val="50000"/>
          </a:schemeClr>
        </a:fillRef>
        <a:effectRef idx="0">
          <a:scrgbClr r="0" g="0" b="0"/>
        </a:effectRef>
        <a:fontRef idx="minor">
          <a:schemeClr val="tx1"/>
        </a:fontRef>
      </dsp:style>
      <dsp:txBody>
        <a:bodyPr lIns="53340" tIns="53340" rIns="53340" bIns="533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400" b="0" i="0">
              <a:solidFill>
                <a:schemeClr val="bg2"/>
              </a:solidFill>
            </a:rPr>
            <a:t>CRI-O</a:t>
          </a:r>
          <a:endParaRPr lang="en-US" sz="1400">
            <a:solidFill>
              <a:schemeClr val="bg2"/>
            </a:solidFill>
          </a:endParaRPr>
        </a:p>
      </dsp:txBody>
      <dsp:txXfrm>
        <a:off x="1639004" y="630039"/>
        <a:ext cx="1599902" cy="1599929"/>
      </dsp:txXfrm>
    </dsp:sp>
    <dsp:sp modelId="{7B23DEF3-EE3F-4A85-B819-0B7B4761AB87}">
      <dsp:nvSpPr>
        <dsp:cNvPr id="6" name="Oval 5"/>
        <dsp:cNvSpPr/>
      </dsp:nvSpPr>
      <dsp:spPr bwMode="white">
        <a:xfrm>
          <a:off x="2458180" y="1807282"/>
          <a:ext cx="1599902" cy="1599929"/>
        </a:xfrm>
        <a:prstGeom prst="ellipse">
          <a:avLst/>
        </a:prstGeom>
        <a:solidFill>
          <a:srgbClr val="FFC000">
            <a:alpha val="50000"/>
          </a:srgbClr>
        </a:solidFill>
      </dsp:spPr>
      <dsp:style>
        <a:lnRef idx="3">
          <a:schemeClr val="lt1"/>
        </a:lnRef>
        <a:fillRef idx="1">
          <a:schemeClr val="accent1">
            <a:alpha val="50000"/>
          </a:schemeClr>
        </a:fillRef>
        <a:effectRef idx="0">
          <a:scrgbClr r="0" g="0" b="0"/>
        </a:effectRef>
        <a:fontRef idx="minor">
          <a:schemeClr val="tx1"/>
        </a:fontRef>
      </dsp:style>
      <dsp:txBody>
        <a:bodyPr lIns="53340" tIns="53340" rIns="53340" bIns="533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400" b="0" i="0">
              <a:solidFill>
                <a:schemeClr val="bg2"/>
              </a:solidFill>
            </a:rPr>
            <a:t>rkt (pronounced "rocket")</a:t>
          </a:r>
          <a:endParaRPr lang="en-US" sz="1400">
            <a:solidFill>
              <a:schemeClr val="bg2"/>
            </a:solidFill>
          </a:endParaRPr>
        </a:p>
      </dsp:txBody>
      <dsp:txXfrm>
        <a:off x="2458180" y="1807282"/>
        <a:ext cx="1599902" cy="1599929"/>
      </dsp:txXfrm>
    </dsp:sp>
    <dsp:sp modelId="{74A9C765-0F09-47A5-AD43-A256EE13C0B3}">
      <dsp:nvSpPr>
        <dsp:cNvPr id="7" name="Oval 6"/>
        <dsp:cNvSpPr/>
      </dsp:nvSpPr>
      <dsp:spPr bwMode="white">
        <a:xfrm>
          <a:off x="3278008" y="630039"/>
          <a:ext cx="1599902" cy="1599929"/>
        </a:xfrm>
        <a:prstGeom prst="ellipse">
          <a:avLst/>
        </a:prstGeom>
        <a:solidFill>
          <a:srgbClr val="7030A0">
            <a:alpha val="50000"/>
          </a:srgbClr>
        </a:solidFill>
      </dsp:spPr>
      <dsp:style>
        <a:lnRef idx="3">
          <a:schemeClr val="lt1"/>
        </a:lnRef>
        <a:fillRef idx="1">
          <a:schemeClr val="accent1">
            <a:alpha val="50000"/>
          </a:schemeClr>
        </a:fillRef>
        <a:effectRef idx="0">
          <a:scrgbClr r="0" g="0" b="0"/>
        </a:effectRef>
        <a:fontRef idx="minor">
          <a:schemeClr val="tx1"/>
        </a:fontRef>
      </dsp:style>
      <dsp:txBody>
        <a:bodyPr lIns="53340" tIns="53340" rIns="53340" bIns="533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400" b="0" i="0">
              <a:solidFill>
                <a:schemeClr val="bg2"/>
              </a:solidFill>
            </a:rPr>
            <a:t>LXC/LXD: LXC (Linux Containers) and LXD (pronounced "lex-dee")</a:t>
          </a:r>
          <a:endParaRPr lang="en-US" sz="1400">
            <a:solidFill>
              <a:schemeClr val="bg2"/>
            </a:solidFill>
          </a:endParaRPr>
        </a:p>
      </dsp:txBody>
      <dsp:txXfrm>
        <a:off x="3278008" y="630039"/>
        <a:ext cx="1599902" cy="1599929"/>
      </dsp:txXfrm>
    </dsp:sp>
    <dsp:sp modelId="{B0CFFFFE-EDBC-44F2-8848-94B3EBC5A1A6}">
      <dsp:nvSpPr>
        <dsp:cNvPr id="8" name="Oval 7"/>
        <dsp:cNvSpPr/>
      </dsp:nvSpPr>
      <dsp:spPr bwMode="white">
        <a:xfrm>
          <a:off x="4097184" y="1807282"/>
          <a:ext cx="1599902" cy="1599929"/>
        </a:xfrm>
        <a:prstGeom prst="ellipse">
          <a:avLst/>
        </a:prstGeom>
      </dsp:spPr>
      <dsp:style>
        <a:lnRef idx="3">
          <a:schemeClr val="lt1"/>
        </a:lnRef>
        <a:fillRef idx="1">
          <a:schemeClr val="accent1">
            <a:alpha val="50000"/>
          </a:schemeClr>
        </a:fillRef>
        <a:effectRef idx="0">
          <a:scrgbClr r="0" g="0" b="0"/>
        </a:effectRef>
        <a:fontRef idx="minor">
          <a:schemeClr val="tx1"/>
        </a:fontRef>
      </dsp:style>
      <dsp:txBody>
        <a:bodyPr lIns="53340" tIns="53340" rIns="53340" bIns="533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400" b="0" i="0">
              <a:solidFill>
                <a:schemeClr val="bg2"/>
              </a:solidFill>
            </a:rPr>
            <a:t>Kata Containers</a:t>
          </a:r>
          <a:endParaRPr lang="en-US" sz="1400">
            <a:solidFill>
              <a:schemeClr val="bg2"/>
            </a:solidFill>
          </a:endParaRPr>
        </a:p>
      </dsp:txBody>
      <dsp:txXfrm>
        <a:off x="4097184" y="1807282"/>
        <a:ext cx="1599902" cy="1599929"/>
      </dsp:txXfrm>
    </dsp:sp>
    <dsp:sp modelId="{83565FCE-ACF6-47FD-9F31-14023CFD49BB}">
      <dsp:nvSpPr>
        <dsp:cNvPr id="9" name="Oval 8"/>
        <dsp:cNvSpPr/>
      </dsp:nvSpPr>
      <dsp:spPr bwMode="white">
        <a:xfrm>
          <a:off x="4917012" y="630039"/>
          <a:ext cx="1599902" cy="1599929"/>
        </a:xfrm>
        <a:prstGeom prst="ellipse">
          <a:avLst/>
        </a:prstGeom>
        <a:solidFill>
          <a:srgbClr val="006DA4">
            <a:alpha val="50000"/>
          </a:srgbClr>
        </a:solidFill>
      </dsp:spPr>
      <dsp:style>
        <a:lnRef idx="3">
          <a:schemeClr val="lt1"/>
        </a:lnRef>
        <a:fillRef idx="1">
          <a:schemeClr val="accent1">
            <a:alpha val="50000"/>
          </a:schemeClr>
        </a:fillRef>
        <a:effectRef idx="0">
          <a:scrgbClr r="0" g="0" b="0"/>
        </a:effectRef>
        <a:fontRef idx="minor">
          <a:schemeClr val="tx1"/>
        </a:fontRef>
      </dsp:style>
      <dsp:txBody>
        <a:bodyPr lIns="53340" tIns="53340" rIns="53340" bIns="53340" anchor="ctr"/>
        <a:lstStyle>
          <a:lvl1pPr algn="ctr">
            <a:defRPr sz="6500"/>
          </a:lvl1pPr>
          <a:lvl2pPr marL="285750" indent="-285750" algn="ctr">
            <a:defRPr sz="5000"/>
          </a:lvl2pPr>
          <a:lvl3pPr marL="571500" indent="-285750" algn="ctr">
            <a:defRPr sz="5000"/>
          </a:lvl3pPr>
          <a:lvl4pPr marL="857250" indent="-285750" algn="ctr">
            <a:defRPr sz="5000"/>
          </a:lvl4pPr>
          <a:lvl5pPr marL="1143000" indent="-285750" algn="ctr">
            <a:defRPr sz="5000"/>
          </a:lvl5pPr>
          <a:lvl6pPr marL="1428750" indent="-285750" algn="ctr">
            <a:defRPr sz="5000"/>
          </a:lvl6pPr>
          <a:lvl7pPr marL="1714500" indent="-285750" algn="ctr">
            <a:defRPr sz="5000"/>
          </a:lvl7pPr>
          <a:lvl8pPr marL="2000250" indent="-285750" algn="ctr">
            <a:defRPr sz="5000"/>
          </a:lvl8pPr>
          <a:lvl9pPr marL="2286000" indent="-285750" algn="ctr">
            <a:defRPr sz="5000"/>
          </a:lvl9pPr>
        </a:lstStyle>
        <a:p>
          <a:pPr lvl="0">
            <a:lnSpc>
              <a:spcPct val="100000"/>
            </a:lnSpc>
            <a:spcBef>
              <a:spcPct val="0"/>
            </a:spcBef>
            <a:spcAft>
              <a:spcPct val="35000"/>
            </a:spcAft>
          </a:pPr>
          <a:r>
            <a:rPr lang="en-US" sz="1400" b="0" i="0">
              <a:solidFill>
                <a:schemeClr val="bg2"/>
              </a:solidFill>
            </a:rPr>
            <a:t>gVisor</a:t>
          </a:r>
          <a:endParaRPr lang="en-US" sz="1400">
            <a:solidFill>
              <a:schemeClr val="bg2"/>
            </a:solidFill>
          </a:endParaRPr>
        </a:p>
      </dsp:txBody>
      <dsp:txXfrm>
        <a:off x="4917012" y="630039"/>
        <a:ext cx="1599902" cy="1599929"/>
      </dsp:txXfrm>
    </dsp:sp>
  </dsp:spTree>
</dsp:drawing>
</file>

<file path=ppt/diagrams/drawing5.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3694296" cy="2080780"/>
        <a:chOff x="0" y="0"/>
        <a:chExt cx="3694296" cy="2080780"/>
      </a:xfrm>
    </dsp:grpSpPr>
    <dsp:sp modelId="{2EE10E56-D64A-4A2F-9163-9A4B215D0630}">
      <dsp:nvSpPr>
        <dsp:cNvPr id="3" name="Rounded Rectangle 2"/>
        <dsp:cNvSpPr/>
      </dsp:nvSpPr>
      <dsp:spPr bwMode="white">
        <a:xfrm>
          <a:off x="0" y="114560"/>
          <a:ext cx="3694296" cy="582930"/>
        </a:xfrm>
        <a:prstGeom prst="roundRect">
          <a:avLst/>
        </a:prstGeom>
      </dsp:spPr>
      <dsp:style>
        <a:lnRef idx="2">
          <a:schemeClr val="lt1"/>
        </a:lnRef>
        <a:fillRef idx="1">
          <a:schemeClr val="accent1"/>
        </a:fillRef>
        <a:effectRef idx="0">
          <a:scrgbClr r="0" g="0" b="0"/>
        </a:effectRef>
        <a:fontRef idx="minor">
          <a:schemeClr val="lt1"/>
        </a:fontRef>
      </dsp:style>
      <dsp:txBody>
        <a:bodyPr lIns="87630" tIns="87630" rIns="87630" bIns="87630" anchor="ctr"/>
        <a:lstStyle>
          <a:lvl1pPr algn="l">
            <a:defRPr sz="23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0">
            <a:lnSpc>
              <a:spcPct val="100000"/>
            </a:lnSpc>
            <a:spcBef>
              <a:spcPct val="0"/>
            </a:spcBef>
            <a:spcAft>
              <a:spcPct val="35000"/>
            </a:spcAft>
          </a:pPr>
          <a:r>
            <a:rPr lang="en-GB" b="0" i="0" u="sng"/>
            <a:t>Control Plan Components:</a:t>
          </a:r>
          <a:endParaRPr lang="en-US"/>
        </a:p>
      </dsp:txBody>
      <dsp:txXfrm>
        <a:off x="0" y="114560"/>
        <a:ext cx="3694296" cy="582930"/>
      </dsp:txXfrm>
    </dsp:sp>
    <dsp:sp modelId="{F9415575-123A-46CB-9E00-6092B19E3C6B}">
      <dsp:nvSpPr>
        <dsp:cNvPr id="4" name="Rectangles 3"/>
        <dsp:cNvSpPr/>
      </dsp:nvSpPr>
      <dsp:spPr bwMode="white">
        <a:xfrm>
          <a:off x="0" y="767104"/>
          <a:ext cx="3694296" cy="1268730"/>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17293" tIns="29210" rIns="163576" bIns="29210" anchor="t"/>
        <a:lstStyle>
          <a:lvl1pPr algn="l">
            <a:defRPr sz="2300"/>
          </a:lvl1pPr>
          <a:lvl2pPr marL="171450" indent="-171450" algn="l">
            <a:defRPr sz="1700"/>
          </a:lvl2pPr>
          <a:lvl3pPr marL="342900" indent="-171450" algn="l">
            <a:defRPr sz="1700"/>
          </a:lvl3pPr>
          <a:lvl4pPr marL="514350" indent="-171450" algn="l">
            <a:defRPr sz="1700"/>
          </a:lvl4pPr>
          <a:lvl5pPr marL="685800" indent="-171450" algn="l">
            <a:defRPr sz="1700"/>
          </a:lvl5pPr>
          <a:lvl6pPr marL="857250" indent="-171450" algn="l">
            <a:defRPr sz="1700"/>
          </a:lvl6pPr>
          <a:lvl7pPr marL="1028700" indent="-171450" algn="l">
            <a:defRPr sz="1700"/>
          </a:lvl7pPr>
          <a:lvl8pPr marL="1200150" indent="-171450" algn="l">
            <a:defRPr sz="1700"/>
          </a:lvl8pPr>
          <a:lvl9pPr marL="1371600" indent="-171450" algn="l">
            <a:defRPr sz="1700"/>
          </a:lvl9pPr>
        </a:lstStyle>
        <a:p>
          <a:pPr lvl="1">
            <a:lnSpc>
              <a:spcPct val="100000"/>
            </a:lnSpc>
            <a:spcBef>
              <a:spcPct val="0"/>
            </a:spcBef>
            <a:spcAft>
              <a:spcPct val="20000"/>
            </a:spcAft>
            <a:buChar char="•"/>
          </a:pPr>
          <a:r>
            <a:rPr lang="en-GB" b="0" i="0">
              <a:solidFill>
                <a:schemeClr val="bg2"/>
              </a:solidFill>
            </a:rPr>
            <a:t>Kube-api server</a:t>
          </a:r>
          <a:endParaRPr lang="en-US">
            <a:solidFill>
              <a:schemeClr val="bg2"/>
            </a:solidFill>
          </a:endParaRPr>
        </a:p>
        <a:p>
          <a:pPr lvl="1">
            <a:lnSpc>
              <a:spcPct val="100000"/>
            </a:lnSpc>
            <a:spcBef>
              <a:spcPct val="0"/>
            </a:spcBef>
            <a:spcAft>
              <a:spcPct val="20000"/>
            </a:spcAft>
            <a:buChar char="•"/>
          </a:pPr>
          <a:r>
            <a:rPr lang="en-GB" b="0" i="0" dirty="0">
              <a:solidFill>
                <a:schemeClr val="bg2"/>
              </a:solidFill>
            </a:rPr>
            <a:t>ETCD </a:t>
          </a:r>
          <a:endParaRPr lang="en-US" dirty="0">
            <a:solidFill>
              <a:schemeClr val="bg2"/>
            </a:solidFill>
          </a:endParaRPr>
        </a:p>
        <a:p>
          <a:pPr lvl="1">
            <a:lnSpc>
              <a:spcPct val="100000"/>
            </a:lnSpc>
            <a:spcBef>
              <a:spcPct val="0"/>
            </a:spcBef>
            <a:spcAft>
              <a:spcPct val="20000"/>
            </a:spcAft>
            <a:buChar char="•"/>
          </a:pPr>
          <a:r>
            <a:rPr lang="en-GB" b="0" i="0" dirty="0" err="1">
              <a:solidFill>
                <a:schemeClr val="bg2"/>
              </a:solidFill>
            </a:rPr>
            <a:t>Kube</a:t>
          </a:r>
          <a:r>
            <a:rPr lang="en-GB" b="0" i="0" dirty="0">
              <a:solidFill>
                <a:schemeClr val="bg2"/>
              </a:solidFill>
            </a:rPr>
            <a:t>-Scheduler</a:t>
          </a:r>
          <a:endParaRPr lang="en-US" dirty="0">
            <a:solidFill>
              <a:schemeClr val="bg2"/>
            </a:solidFill>
          </a:endParaRPr>
        </a:p>
        <a:p>
          <a:pPr lvl="1">
            <a:lnSpc>
              <a:spcPct val="100000"/>
            </a:lnSpc>
            <a:spcBef>
              <a:spcPct val="0"/>
            </a:spcBef>
            <a:spcAft>
              <a:spcPct val="20000"/>
            </a:spcAft>
            <a:buChar char="•"/>
          </a:pPr>
          <a:r>
            <a:rPr lang="en-GB" b="0" i="0" dirty="0" err="1">
              <a:solidFill>
                <a:schemeClr val="bg2"/>
              </a:solidFill>
            </a:rPr>
            <a:t>Kube</a:t>
          </a:r>
          <a:r>
            <a:rPr lang="en-GB" b="0" i="0" dirty="0">
              <a:solidFill>
                <a:schemeClr val="bg2"/>
              </a:solidFill>
            </a:rPr>
            <a:t>-Controller-Manager</a:t>
          </a:r>
          <a:endParaRPr lang="en-US" dirty="0">
            <a:solidFill>
              <a:schemeClr val="bg2"/>
            </a:solidFill>
          </a:endParaRPr>
        </a:p>
      </dsp:txBody>
      <dsp:txXfrm>
        <a:off x="0" y="767104"/>
        <a:ext cx="3694296" cy="1268730"/>
      </dsp:txXfrm>
    </dsp:sp>
  </dsp:spTree>
</dsp:drawing>
</file>

<file path=ppt/diagrams/drawing6.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4846769" cy="2200728"/>
        <a:chOff x="0" y="0"/>
        <a:chExt cx="4846769" cy="2200728"/>
      </a:xfrm>
    </dsp:grpSpPr>
    <dsp:sp modelId="{19010C13-9FF8-4C2F-8E2B-35C73B65E6C2}">
      <dsp:nvSpPr>
        <dsp:cNvPr id="3" name="Rounded Rectangle 2"/>
        <dsp:cNvSpPr/>
      </dsp:nvSpPr>
      <dsp:spPr bwMode="white">
        <a:xfrm>
          <a:off x="0" y="77696"/>
          <a:ext cx="4846769" cy="760730"/>
        </a:xfrm>
        <a:prstGeom prst="roundRect">
          <a:avLst/>
        </a:prstGeom>
      </dsp:spPr>
      <dsp:style>
        <a:lnRef idx="3">
          <a:schemeClr val="lt1"/>
        </a:lnRef>
        <a:fillRef idx="1">
          <a:schemeClr val="accent1"/>
        </a:fillRef>
        <a:effectRef idx="1">
          <a:scrgbClr r="0" g="0" b="0"/>
        </a:effectRef>
        <a:fontRef idx="minor">
          <a:schemeClr val="lt1"/>
        </a:fontRef>
      </dsp:style>
      <dsp:txBody>
        <a:bodyPr lIns="114300" tIns="114300" rIns="114300" bIns="114300" anchor="ctr"/>
        <a:lstStyle>
          <a:lvl1pPr algn="l">
            <a:defRPr sz="3000"/>
          </a:lvl1pPr>
          <a:lvl2pPr marL="228600" indent="-228600" algn="l">
            <a:defRPr sz="2300"/>
          </a:lvl2pPr>
          <a:lvl3pPr marL="457200" indent="-228600" algn="l">
            <a:defRPr sz="2300"/>
          </a:lvl3pPr>
          <a:lvl4pPr marL="685800" indent="-228600" algn="l">
            <a:defRPr sz="2300"/>
          </a:lvl4pPr>
          <a:lvl5pPr marL="914400" indent="-228600" algn="l">
            <a:defRPr sz="2300"/>
          </a:lvl5pPr>
          <a:lvl6pPr marL="1143000" indent="-228600" algn="l">
            <a:defRPr sz="2300"/>
          </a:lvl6pPr>
          <a:lvl7pPr marL="1371600" indent="-228600" algn="l">
            <a:defRPr sz="2300"/>
          </a:lvl7pPr>
          <a:lvl8pPr marL="1600200" indent="-228600" algn="l">
            <a:defRPr sz="2300"/>
          </a:lvl8pPr>
          <a:lvl9pPr marL="1828800" indent="-228600" algn="l">
            <a:defRPr sz="2300"/>
          </a:lvl9pPr>
        </a:lstStyle>
        <a:p>
          <a:pPr lvl="0">
            <a:lnSpc>
              <a:spcPct val="100000"/>
            </a:lnSpc>
            <a:spcBef>
              <a:spcPct val="0"/>
            </a:spcBef>
            <a:spcAft>
              <a:spcPct val="35000"/>
            </a:spcAft>
          </a:pPr>
          <a:r>
            <a:rPr lang="en-GB" b="0" i="0" u="sng" dirty="0"/>
            <a:t>Worker node components:</a:t>
          </a:r>
          <a:endParaRPr lang="en-US" dirty="0"/>
        </a:p>
      </dsp:txBody>
      <dsp:txXfrm>
        <a:off x="0" y="77696"/>
        <a:ext cx="4846769" cy="760730"/>
      </dsp:txXfrm>
    </dsp:sp>
    <dsp:sp modelId="{88A2FE1A-8C21-4C8E-972F-004C6E0C75C3}">
      <dsp:nvSpPr>
        <dsp:cNvPr id="4" name="Rectangles 3"/>
        <dsp:cNvSpPr/>
      </dsp:nvSpPr>
      <dsp:spPr bwMode="white">
        <a:xfrm>
          <a:off x="0" y="916123"/>
          <a:ext cx="4846769" cy="1284605"/>
        </a:xfrm>
        <a:prstGeom prst="rect">
          <a:avLst/>
        </a:prstGeom>
      </dsp:spPr>
      <dsp:style>
        <a:lnRef idx="0">
          <a:schemeClr val="dk1">
            <a:alpha val="0"/>
          </a:schemeClr>
        </a:lnRef>
        <a:fillRef idx="0">
          <a:schemeClr val="lt1">
            <a:alpha val="0"/>
          </a:schemeClr>
        </a:fillRef>
        <a:effectRef idx="0">
          <a:scrgbClr r="0" g="0" b="0"/>
        </a:effectRef>
        <a:fontRef idx="minor"/>
      </dsp:style>
      <dsp:txBody>
        <a:bodyPr lIns="153884" tIns="38100" rIns="213360" bIns="38100" anchor="t"/>
        <a:lstStyle>
          <a:lvl1pPr algn="l">
            <a:defRPr sz="3000"/>
          </a:lvl1pPr>
          <a:lvl2pPr marL="228600" indent="-228600" algn="l">
            <a:defRPr sz="2300"/>
          </a:lvl2pPr>
          <a:lvl3pPr marL="457200" indent="-228600" algn="l">
            <a:defRPr sz="2300"/>
          </a:lvl3pPr>
          <a:lvl4pPr marL="685800" indent="-228600" algn="l">
            <a:defRPr sz="2300"/>
          </a:lvl4pPr>
          <a:lvl5pPr marL="914400" indent="-228600" algn="l">
            <a:defRPr sz="2300"/>
          </a:lvl5pPr>
          <a:lvl6pPr marL="1143000" indent="-228600" algn="l">
            <a:defRPr sz="2300"/>
          </a:lvl6pPr>
          <a:lvl7pPr marL="1371600" indent="-228600" algn="l">
            <a:defRPr sz="2300"/>
          </a:lvl7pPr>
          <a:lvl8pPr marL="1600200" indent="-228600" algn="l">
            <a:defRPr sz="2300"/>
          </a:lvl8pPr>
          <a:lvl9pPr marL="1828800" indent="-228600" algn="l">
            <a:defRPr sz="2300"/>
          </a:lvl9pPr>
        </a:lstStyle>
        <a:p>
          <a:pPr lvl="1">
            <a:lnSpc>
              <a:spcPct val="100000"/>
            </a:lnSpc>
            <a:spcBef>
              <a:spcPct val="0"/>
            </a:spcBef>
            <a:spcAft>
              <a:spcPct val="20000"/>
            </a:spcAft>
            <a:buChar char="•"/>
          </a:pPr>
          <a:r>
            <a:rPr lang="en-US" b="0" i="0">
              <a:solidFill>
                <a:schemeClr val="bg2"/>
              </a:solidFill>
            </a:rPr>
            <a:t>Kubelet</a:t>
          </a:r>
          <a:endParaRPr lang="en-US">
            <a:solidFill>
              <a:schemeClr val="bg2"/>
            </a:solidFill>
          </a:endParaRPr>
        </a:p>
        <a:p>
          <a:pPr lvl="1">
            <a:lnSpc>
              <a:spcPct val="100000"/>
            </a:lnSpc>
            <a:spcBef>
              <a:spcPct val="0"/>
            </a:spcBef>
            <a:spcAft>
              <a:spcPct val="20000"/>
            </a:spcAft>
            <a:buChar char="•"/>
          </a:pPr>
          <a:r>
            <a:rPr lang="en-US" b="0" i="0" dirty="0" err="1">
              <a:solidFill>
                <a:schemeClr val="bg2"/>
              </a:solidFill>
            </a:rPr>
            <a:t>Kube</a:t>
          </a:r>
          <a:r>
            <a:rPr lang="en-US" b="0" i="0" dirty="0">
              <a:solidFill>
                <a:schemeClr val="bg2"/>
              </a:solidFill>
            </a:rPr>
            <a:t>-proxy</a:t>
          </a:r>
          <a:endParaRPr lang="en-US" dirty="0">
            <a:solidFill>
              <a:schemeClr val="bg2"/>
            </a:solidFill>
          </a:endParaRPr>
        </a:p>
        <a:p>
          <a:pPr lvl="1">
            <a:lnSpc>
              <a:spcPct val="100000"/>
            </a:lnSpc>
            <a:spcBef>
              <a:spcPct val="0"/>
            </a:spcBef>
            <a:spcAft>
              <a:spcPct val="20000"/>
            </a:spcAft>
            <a:buChar char="•"/>
          </a:pPr>
          <a:r>
            <a:rPr lang="en-US" b="0" i="0" dirty="0">
              <a:solidFill>
                <a:schemeClr val="bg2"/>
              </a:solidFill>
            </a:rPr>
            <a:t>Container runtime</a:t>
          </a:r>
          <a:endParaRPr lang="en-US" dirty="0">
            <a:solidFill>
              <a:schemeClr val="bg2"/>
            </a:solidFill>
          </a:endParaRPr>
        </a:p>
      </dsp:txBody>
      <dsp:txXfrm>
        <a:off x="0" y="916123"/>
        <a:ext cx="4846769" cy="1284605"/>
      </dsp:txXfrm>
    </dsp:sp>
  </dsp:spTree>
</dsp:drawing>
</file>

<file path=ppt/diagrams/drawing7.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3023955" cy="2636270"/>
        <a:chOff x="0" y="0"/>
        <a:chExt cx="3023955" cy="2636270"/>
      </a:xfrm>
    </dsp:grpSpPr>
    <dsp:sp modelId="{739C9871-E88C-45BC-B7D9-5634A2B98D29}">
      <dsp:nvSpPr>
        <dsp:cNvPr id="5" name="Rectangles 4"/>
        <dsp:cNvSpPr/>
      </dsp:nvSpPr>
      <dsp:spPr bwMode="white">
        <a:xfrm>
          <a:off x="0" y="300115"/>
          <a:ext cx="3023955" cy="2316480"/>
        </a:xfrm>
        <a:prstGeom prst="rect">
          <a:avLst/>
        </a:prstGeom>
      </dsp:spPr>
      <dsp:style>
        <a:lnRef idx="2">
          <a:schemeClr val="accent1"/>
        </a:lnRef>
        <a:fillRef idx="1">
          <a:schemeClr val="lt1">
            <a:alpha val="90000"/>
          </a:schemeClr>
        </a:fillRef>
        <a:effectRef idx="0">
          <a:scrgbClr r="0" g="0" b="0"/>
        </a:effectRef>
        <a:fontRef idx="minor"/>
      </dsp:style>
      <dsp:txBody>
        <a:bodyPr lIns="234692" tIns="395731" rIns="234692" bIns="135128" anchor="t"/>
        <a:lstStyle>
          <a:lvl1pPr algn="l">
            <a:defRPr sz="1900"/>
          </a:lvl1pPr>
          <a:lvl2pPr marL="171450" indent="-171450" algn="l">
            <a:defRPr sz="1900"/>
          </a:lvl2pPr>
          <a:lvl3pPr marL="342900" indent="-171450" algn="l">
            <a:defRPr sz="1900"/>
          </a:lvl3pPr>
          <a:lvl4pPr marL="514350" indent="-171450" algn="l">
            <a:defRPr sz="1900"/>
          </a:lvl4pPr>
          <a:lvl5pPr marL="685800" indent="-171450" algn="l">
            <a:defRPr sz="1900"/>
          </a:lvl5pPr>
          <a:lvl6pPr marL="857250" indent="-171450" algn="l">
            <a:defRPr sz="1900"/>
          </a:lvl6pPr>
          <a:lvl7pPr marL="1028700" indent="-171450" algn="l">
            <a:defRPr sz="1900"/>
          </a:lvl7pPr>
          <a:lvl8pPr marL="1200150" indent="-171450" algn="l">
            <a:defRPr sz="1900"/>
          </a:lvl8pPr>
          <a:lvl9pPr marL="1371600" indent="-171450" algn="l">
            <a:defRPr sz="1900"/>
          </a:lvl9pPr>
        </a:lstStyle>
        <a:p>
          <a:pPr lvl="1" algn="just">
            <a:lnSpc>
              <a:spcPct val="100000"/>
            </a:lnSpc>
            <a:spcBef>
              <a:spcPct val="0"/>
            </a:spcBef>
            <a:spcAft>
              <a:spcPct val="15000"/>
            </a:spcAft>
            <a:buChar char="•"/>
          </a:pPr>
          <a:r>
            <a:rPr lang="en-US" b="0" i="0">
              <a:solidFill>
                <a:schemeClr val="bg2"/>
              </a:solidFill>
            </a:rPr>
            <a:t>At least two VMs(one for master and other for wroker)</a:t>
          </a:r>
          <a:endParaRPr lang="en-US">
            <a:solidFill>
              <a:schemeClr val="bg2"/>
            </a:solidFill>
          </a:endParaRPr>
        </a:p>
        <a:p>
          <a:pPr lvl="1" algn="just">
            <a:lnSpc>
              <a:spcPct val="100000"/>
            </a:lnSpc>
            <a:spcBef>
              <a:spcPct val="0"/>
            </a:spcBef>
            <a:spcAft>
              <a:spcPct val="15000"/>
            </a:spcAft>
            <a:buChar char="•"/>
          </a:pPr>
          <a:r>
            <a:rPr lang="en-US" b="0" i="0" dirty="0">
              <a:solidFill>
                <a:schemeClr val="bg2"/>
              </a:solidFill>
            </a:rPr>
            <a:t>A non-root user with root/administrator privileges.</a:t>
          </a:r>
          <a:endParaRPr lang="en-US" dirty="0">
            <a:solidFill>
              <a:schemeClr val="bg2"/>
            </a:solidFill>
          </a:endParaRPr>
        </a:p>
      </dsp:txBody>
      <dsp:txXfrm>
        <a:off x="0" y="300115"/>
        <a:ext cx="3023955" cy="2316480"/>
      </dsp:txXfrm>
    </dsp:sp>
    <dsp:sp modelId="{D34CD3E3-7671-440F-8D19-FC3DAE1F55BF}">
      <dsp:nvSpPr>
        <dsp:cNvPr id="4" name="Rounded Rectangle 3"/>
        <dsp:cNvSpPr/>
      </dsp:nvSpPr>
      <dsp:spPr bwMode="white">
        <a:xfrm>
          <a:off x="151198" y="19675"/>
          <a:ext cx="2116769" cy="560880"/>
        </a:xfrm>
        <a:prstGeom prst="roundRect">
          <a:avLst/>
        </a:prstGeom>
      </dsp:spPr>
      <dsp:style>
        <a:lnRef idx="3">
          <a:schemeClr val="lt1"/>
        </a:lnRef>
        <a:fillRef idx="1">
          <a:schemeClr val="accent1"/>
        </a:fillRef>
        <a:effectRef idx="1">
          <a:scrgbClr r="0" g="0" b="0"/>
        </a:effectRef>
        <a:fontRef idx="minor">
          <a:schemeClr val="lt1"/>
        </a:fontRef>
      </dsp:style>
      <dsp:txBody>
        <a:bodyPr lIns="80008" tIns="0" rIns="80008" bIns="0" anchor="ctr"/>
        <a:lstStyle>
          <a:lvl1pPr algn="l">
            <a:defRPr sz="1900"/>
          </a:lvl1pPr>
          <a:lvl2pPr marL="114300" indent="-114300" algn="l">
            <a:defRPr sz="1400"/>
          </a:lvl2pPr>
          <a:lvl3pPr marL="228600" indent="-114300" algn="l">
            <a:defRPr sz="1400"/>
          </a:lvl3pPr>
          <a:lvl4pPr marL="342900" indent="-114300" algn="l">
            <a:defRPr sz="1400"/>
          </a:lvl4pPr>
          <a:lvl5pPr marL="457200" indent="-114300" algn="l">
            <a:defRPr sz="1400"/>
          </a:lvl5pPr>
          <a:lvl6pPr marL="571500" indent="-114300" algn="l">
            <a:defRPr sz="1400"/>
          </a:lvl6pPr>
          <a:lvl7pPr marL="685800" indent="-114300" algn="l">
            <a:defRPr sz="1400"/>
          </a:lvl7pPr>
          <a:lvl8pPr marL="800100" indent="-114300" algn="l">
            <a:defRPr sz="1400"/>
          </a:lvl8pPr>
          <a:lvl9pPr marL="914400" indent="-114300" algn="l">
            <a:defRPr sz="1400"/>
          </a:lvl9pPr>
        </a:lstStyle>
        <a:p>
          <a:pPr lvl="0">
            <a:lnSpc>
              <a:spcPct val="100000"/>
            </a:lnSpc>
            <a:spcBef>
              <a:spcPct val="0"/>
            </a:spcBef>
            <a:spcAft>
              <a:spcPct val="35000"/>
            </a:spcAft>
          </a:pPr>
          <a:r>
            <a:rPr lang="en-US" b="0" i="0"/>
            <a:t>Pre-requisites</a:t>
          </a:r>
          <a:endParaRPr lang="en-US"/>
        </a:p>
      </dsp:txBody>
      <dsp:txXfrm>
        <a:off x="151198" y="19675"/>
        <a:ext cx="2116769" cy="560880"/>
      </dsp:txXfrm>
    </dsp:sp>
    <dsp:sp modelId="{968E3657-72DB-496C-A7E4-53675E987178}">
      <dsp:nvSpPr>
        <dsp:cNvPr id="3" name="Rectangles 2" hidden="1"/>
        <dsp:cNvSpPr/>
      </dsp:nvSpPr>
      <dsp:spPr>
        <a:xfrm>
          <a:off x="0" y="19675"/>
          <a:ext cx="151198" cy="560880"/>
        </a:xfrm>
        <a:prstGeom prst="rect">
          <a:avLst/>
        </a:prstGeom>
      </dsp:spPr>
      <dsp:txXfrm>
        <a:off x="0" y="19675"/>
        <a:ext cx="151198" cy="560880"/>
      </dsp:txXfrm>
    </dsp:sp>
  </dsp:spTree>
</dsp:drawing>
</file>

<file path=ppt/diagrams/drawing8.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3086777" cy="2420827"/>
        <a:chOff x="0" y="0"/>
        <a:chExt cx="3086777" cy="2420827"/>
      </a:xfrm>
    </dsp:grpSpPr>
    <dsp:sp modelId="{20B67C44-033C-4F95-B229-EC56B0C4ED4C}">
      <dsp:nvSpPr>
        <dsp:cNvPr id="5" name="Rectangles 4"/>
        <dsp:cNvSpPr/>
      </dsp:nvSpPr>
      <dsp:spPr bwMode="white">
        <a:xfrm>
          <a:off x="0" y="292173"/>
          <a:ext cx="3086777" cy="2072640"/>
        </a:xfrm>
        <a:prstGeom prst="rect">
          <a:avLst/>
        </a:prstGeom>
      </dsp:spPr>
      <dsp:style>
        <a:lnRef idx="2">
          <a:schemeClr val="accent1"/>
        </a:lnRef>
        <a:fillRef idx="1">
          <a:schemeClr val="lt1">
            <a:alpha val="90000"/>
          </a:schemeClr>
        </a:fillRef>
        <a:effectRef idx="0">
          <a:scrgbClr r="0" g="0" b="0"/>
        </a:effectRef>
        <a:fontRef idx="minor"/>
      </dsp:style>
      <dsp:txBody>
        <a:bodyPr lIns="239568" tIns="333248" rIns="239568" bIns="113792" anchor="t"/>
        <a:lstStyle>
          <a:lvl1pPr algn="l">
            <a:defRPr sz="1600"/>
          </a:lvl1pPr>
          <a:lvl2pPr marL="171450" indent="-171450" algn="l">
            <a:defRPr sz="1600"/>
          </a:lvl2pPr>
          <a:lvl3pPr marL="342900" indent="-171450" algn="l">
            <a:defRPr sz="1600"/>
          </a:lvl3pPr>
          <a:lvl4pPr marL="514350" indent="-171450" algn="l">
            <a:defRPr sz="1600"/>
          </a:lvl4pPr>
          <a:lvl5pPr marL="685800" indent="-171450" algn="l">
            <a:defRPr sz="1600"/>
          </a:lvl5pPr>
          <a:lvl6pPr marL="857250" indent="-171450" algn="l">
            <a:defRPr sz="1600"/>
          </a:lvl6pPr>
          <a:lvl7pPr marL="1028700" indent="-171450" algn="l">
            <a:defRPr sz="1600"/>
          </a:lvl7pPr>
          <a:lvl8pPr marL="1200150" indent="-171450" algn="l">
            <a:defRPr sz="1600"/>
          </a:lvl8pPr>
          <a:lvl9pPr marL="1371600" indent="-171450" algn="l">
            <a:defRPr sz="1600"/>
          </a:lvl9pPr>
        </a:lstStyle>
        <a:p>
          <a:pPr lvl="1">
            <a:lnSpc>
              <a:spcPct val="100000"/>
            </a:lnSpc>
            <a:spcBef>
              <a:spcPct val="0"/>
            </a:spcBef>
            <a:spcAft>
              <a:spcPct val="15000"/>
            </a:spcAft>
            <a:buChar char="•"/>
          </a:pPr>
          <a:r>
            <a:rPr lang="en-US" b="0" i="0">
              <a:solidFill>
                <a:schemeClr val="bg2"/>
              </a:solidFill>
            </a:rPr>
            <a:t>Setup correct /etc/hosts file</a:t>
          </a:r>
          <a:endParaRPr lang="en-US">
            <a:solidFill>
              <a:schemeClr val="bg2"/>
            </a:solidFill>
          </a:endParaRPr>
        </a:p>
        <a:p>
          <a:pPr lvl="1">
            <a:lnSpc>
              <a:spcPct val="100000"/>
            </a:lnSpc>
            <a:spcBef>
              <a:spcPct val="0"/>
            </a:spcBef>
            <a:spcAft>
              <a:spcPct val="15000"/>
            </a:spcAft>
            <a:buChar char="•"/>
          </a:pPr>
          <a:r>
            <a:rPr lang="en-US" b="0" i="0">
              <a:solidFill>
                <a:schemeClr val="bg2"/>
              </a:solidFill>
            </a:rPr>
            <a:t>Setup Firewalld</a:t>
          </a:r>
          <a:endParaRPr lang="en-US">
            <a:solidFill>
              <a:schemeClr val="bg2"/>
            </a:solidFill>
          </a:endParaRPr>
        </a:p>
        <a:p>
          <a:pPr lvl="1">
            <a:lnSpc>
              <a:spcPct val="100000"/>
            </a:lnSpc>
            <a:spcBef>
              <a:spcPct val="0"/>
            </a:spcBef>
            <a:spcAft>
              <a:spcPct val="15000"/>
            </a:spcAft>
            <a:buChar char="•"/>
          </a:pPr>
          <a:r>
            <a:rPr lang="en-US" b="0" i="0" dirty="0">
              <a:solidFill>
                <a:schemeClr val="bg2"/>
              </a:solidFill>
            </a:rPr>
            <a:t>Setup </a:t>
          </a:r>
          <a:r>
            <a:rPr lang="en-US" b="0" i="0" dirty="0" err="1">
              <a:solidFill>
                <a:schemeClr val="bg2"/>
              </a:solidFill>
            </a:rPr>
            <a:t>SELinux</a:t>
          </a:r>
          <a:endParaRPr lang="en-US" dirty="0">
            <a:solidFill>
              <a:schemeClr val="bg2"/>
            </a:solidFill>
          </a:endParaRPr>
        </a:p>
        <a:p>
          <a:pPr lvl="1">
            <a:lnSpc>
              <a:spcPct val="100000"/>
            </a:lnSpc>
            <a:spcBef>
              <a:spcPct val="0"/>
            </a:spcBef>
            <a:spcAft>
              <a:spcPct val="15000"/>
            </a:spcAft>
            <a:buChar char="•"/>
          </a:pPr>
          <a:r>
            <a:rPr lang="en-US" b="0" i="0">
              <a:solidFill>
                <a:schemeClr val="bg2"/>
              </a:solidFill>
            </a:rPr>
            <a:t>Enable kernel Modules</a:t>
          </a:r>
          <a:endParaRPr lang="en-US">
            <a:solidFill>
              <a:schemeClr val="bg2"/>
            </a:solidFill>
          </a:endParaRPr>
        </a:p>
        <a:p>
          <a:pPr lvl="1">
            <a:lnSpc>
              <a:spcPct val="100000"/>
            </a:lnSpc>
            <a:spcBef>
              <a:spcPct val="0"/>
            </a:spcBef>
            <a:spcAft>
              <a:spcPct val="15000"/>
            </a:spcAft>
            <a:buChar char="•"/>
          </a:pPr>
          <a:r>
            <a:rPr lang="en-US" b="0" i="0" dirty="0">
              <a:solidFill>
                <a:schemeClr val="bg2"/>
              </a:solidFill>
            </a:rPr>
            <a:t>Disable SWAP</a:t>
          </a:r>
          <a:endParaRPr lang="en-US" dirty="0">
            <a:solidFill>
              <a:schemeClr val="bg2"/>
            </a:solidFill>
          </a:endParaRPr>
        </a:p>
      </dsp:txBody>
      <dsp:txXfrm>
        <a:off x="0" y="292173"/>
        <a:ext cx="3086777" cy="2072640"/>
      </dsp:txXfrm>
    </dsp:sp>
    <dsp:sp modelId="{6E21C6CF-4A7A-4454-835E-14AED72F6B40}">
      <dsp:nvSpPr>
        <dsp:cNvPr id="4" name="Rounded Rectangle 3"/>
        <dsp:cNvSpPr/>
      </dsp:nvSpPr>
      <dsp:spPr bwMode="white">
        <a:xfrm>
          <a:off x="154339" y="56013"/>
          <a:ext cx="2673618" cy="472320"/>
        </a:xfrm>
        <a:prstGeom prst="roundRect">
          <a:avLst/>
        </a:prstGeom>
      </dsp:spPr>
      <dsp:style>
        <a:lnRef idx="3">
          <a:schemeClr val="lt1"/>
        </a:lnRef>
        <a:fillRef idx="1">
          <a:schemeClr val="accent1"/>
        </a:fillRef>
        <a:effectRef idx="1">
          <a:scrgbClr r="0" g="0" b="0"/>
        </a:effectRef>
        <a:fontRef idx="minor">
          <a:schemeClr val="lt1"/>
        </a:fontRef>
      </dsp:style>
      <dsp:txBody>
        <a:bodyPr lIns="81670" tIns="0" rIns="81670" bIns="0" anchor="ctr"/>
        <a:lstStyle>
          <a:lvl1pPr algn="l">
            <a:defRPr sz="1600"/>
          </a:lvl1pPr>
          <a:lvl2pPr marL="114300" indent="-114300" algn="l">
            <a:defRPr sz="1200"/>
          </a:lvl2pPr>
          <a:lvl3pPr marL="228600" indent="-114300" algn="l">
            <a:defRPr sz="1200"/>
          </a:lvl3pPr>
          <a:lvl4pPr marL="342900" indent="-114300" algn="l">
            <a:defRPr sz="1200"/>
          </a:lvl4pPr>
          <a:lvl5pPr marL="457200" indent="-114300" algn="l">
            <a:defRPr sz="1200"/>
          </a:lvl5pPr>
          <a:lvl6pPr marL="571500" indent="-114300" algn="l">
            <a:defRPr sz="1200"/>
          </a:lvl6pPr>
          <a:lvl7pPr marL="685800" indent="-114300" algn="l">
            <a:defRPr sz="1200"/>
          </a:lvl7pPr>
          <a:lvl8pPr marL="800100" indent="-114300" algn="l">
            <a:defRPr sz="1200"/>
          </a:lvl8pPr>
          <a:lvl9pPr marL="914400" indent="-114300" algn="l">
            <a:defRPr sz="1200"/>
          </a:lvl9pPr>
        </a:lstStyle>
        <a:p>
          <a:pPr lvl="0">
            <a:lnSpc>
              <a:spcPct val="100000"/>
            </a:lnSpc>
            <a:spcBef>
              <a:spcPct val="0"/>
            </a:spcBef>
            <a:spcAft>
              <a:spcPct val="35000"/>
            </a:spcAft>
          </a:pPr>
          <a:r>
            <a:rPr lang="en-US" b="0" i="0" dirty="0"/>
            <a:t>Setting Up Systems</a:t>
          </a:r>
          <a:endParaRPr lang="en-US" dirty="0"/>
        </a:p>
      </dsp:txBody>
      <dsp:txXfrm>
        <a:off x="154339" y="56013"/>
        <a:ext cx="2673618" cy="472320"/>
      </dsp:txXfrm>
    </dsp:sp>
    <dsp:sp modelId="{A6962A07-4ACE-4EE0-B861-BF3A38A13898}">
      <dsp:nvSpPr>
        <dsp:cNvPr id="3" name="Rectangles 2" hidden="1"/>
        <dsp:cNvSpPr/>
      </dsp:nvSpPr>
      <dsp:spPr>
        <a:xfrm>
          <a:off x="0" y="56013"/>
          <a:ext cx="154339" cy="472320"/>
        </a:xfrm>
        <a:prstGeom prst="rect">
          <a:avLst/>
        </a:prstGeom>
      </dsp:spPr>
      <dsp:txXfrm>
        <a:off x="0" y="56013"/>
        <a:ext cx="154339" cy="472320"/>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off" val="ctr"/>
          <dgm:param type="contDir" val="sameDir"/>
          <dgm:param type="grDir" val="tL"/>
          <dgm:param type="flowDir" val="row"/>
        </dgm:alg>
      </dgm:if>
      <dgm:else name="Name2">
        <dgm:alg type="snake">
          <dgm:param type="off" val="ctr"/>
          <dgm:param type="contDir" val="sameDir"/>
          <dgm:param type="grDir" val="tR"/>
          <dgm:param type="flowDir" val="row"/>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lnSpAfChP" val="20"/>
              <dgm:param type="stBulletLvl" val="1"/>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nodeHorzAlign" val="l"/>
          <dgm:param type="horzAlign" val="l"/>
        </dgm:alg>
      </dgm:if>
      <dgm:else name="Name2">
        <dgm:alg type="lin">
          <dgm:param type="linDir" val="fromT"/>
          <dgm:param type="vertAlign" val="mid"/>
          <dgm:param type="nodeHorzAlign" val="r"/>
          <dgm:param typ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nodeHorzAlign" val="l"/>
              <dgm:param type="horzAlign" val="l"/>
            </dgm:alg>
          </dgm:if>
          <dgm:else name="Name6">
            <dgm:alg type="lin">
              <dgm:param type="linDir" val="fromR"/>
              <dgm:param type="nodeHorzAlign" val="r"/>
              <dgm:param typ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2">
        <a:scrgbClr r="0" g="0" b="0"/>
      </a:lnRef>
      <a:fillRef idx="1">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3">
        <a:scrgbClr r="0" g="0" b="0"/>
      </a:lnRef>
      <a:fillRef idx="1">
        <a:scrgbClr r="0" g="0" b="0"/>
      </a:fillRef>
      <a:effectRef idx="0">
        <a:scrgbClr r="0" g="0" b="0"/>
      </a:effectRef>
      <a:fontRef idx="minor">
        <a:schemeClr val="tx1"/>
      </a:fontRef>
    </dgm:style>
  </dgm:styleLbl>
</dgm:styleDef>
</file>

<file path=ppt/media/>
</file>

<file path=ppt/media/image1.png>
</file>

<file path=ppt/media/image1.svg>
</file>

<file path=ppt/media/image10.png>
</file>

<file path=ppt/media/image11.png>
</file>

<file path=ppt/media/image12.png>
</file>

<file path=ppt/media/image13.png>
</file>

<file path=ppt/media/image2.png>
</file>

<file path=ppt/media/image2.svg>
</file>

<file path=ppt/media/image3.png>
</file>

<file path=ppt/media/image3.sv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3"/>
        <p:cNvGrpSpPr/>
        <p:nvPr/>
      </p:nvGrpSpPr>
      <p:grpSpPr>
        <a:xfrm>
          <a:off x="0" y="0"/>
          <a:ext cx="0" cy="0"/>
          <a:chOff x="0" y="0"/>
          <a:chExt cx="0" cy="0"/>
        </a:xfrm>
      </p:grpSpPr>
      <p:sp>
        <p:nvSpPr>
          <p:cNvPr id="74" name="Google Shape;74;g525755f307_2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 name="Google Shape;75;g525755f307_2_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Open Sans" panose="020B0606030504020204"/>
              <a:buNone/>
            </a:pPr>
            <a:endParaRPr dirty="0"/>
          </a:p>
        </p:txBody>
      </p:sp>
      <p:sp>
        <p:nvSpPr>
          <p:cNvPr id="76" name="Google Shape;76;g525755f307_2_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altLang="en-US" sz="1200">
                <a:solidFill>
                  <a:schemeClr val="dk1"/>
                </a:solidFill>
                <a:latin typeface="Calibri" panose="020F0502020204030204"/>
                <a:ea typeface="Calibri" panose="020F0502020204030204"/>
                <a:cs typeface="Calibri" panose="020F0502020204030204"/>
                <a:sym typeface="Calibri" panose="020F0502020204030204"/>
              </a:rPr>
            </a:fld>
            <a:endParaRPr sz="1200" dirty="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1"/>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3"/>
        <p:cNvGrpSpPr/>
        <p:nvPr/>
      </p:nvGrpSpPr>
      <p:grpSpPr>
        <a:xfrm>
          <a:off x="0" y="0"/>
          <a:ext cx="0" cy="0"/>
          <a:chOff x="0" y="0"/>
          <a:chExt cx="0" cy="0"/>
        </a:xfrm>
      </p:grpSpPr>
      <p:sp>
        <p:nvSpPr>
          <p:cNvPr id="74" name="Google Shape;74;g525755f307_2_2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 name="Google Shape;75;g525755f307_2_2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Open Sans" panose="020B0606030504020204"/>
              <a:buNone/>
            </a:pPr>
            <a:endParaRPr dirty="0"/>
          </a:p>
        </p:txBody>
      </p:sp>
      <p:sp>
        <p:nvSpPr>
          <p:cNvPr id="76" name="Google Shape;76;g525755f307_2_2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SzPts val="1200"/>
              <a:buNone/>
            </a:pPr>
            <a:fld id="{00000000-1234-1234-1234-123412341234}" type="slidenum">
              <a:rPr lang="en-US" altLang="en-US" sz="1200">
                <a:solidFill>
                  <a:schemeClr val="dk1"/>
                </a:solidFill>
                <a:latin typeface="Calibri" panose="020F0502020204030204"/>
                <a:ea typeface="Calibri" panose="020F0502020204030204"/>
                <a:cs typeface="Calibri" panose="020F0502020204030204"/>
                <a:sym typeface="Calibri" panose="020F0502020204030204"/>
              </a:rPr>
            </a:fld>
            <a:endParaRPr sz="1200" dirty="0">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4" Type="http://schemas.openxmlformats.org/officeDocument/2006/relationships/image" Target="../media/image1.sv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userDrawn="1" matchingName="Blank Slide">
  <p:cSld name="Blank Slide">
    <p:spTree>
      <p:nvGrpSpPr>
        <p:cNvPr id="1" name=""/>
        <p:cNvGrpSpPr/>
        <p:nvPr/>
      </p:nvGrpSpPr>
      <p:grpSpPr bwMode="auto">
        <a:xfrm>
          <a:off x="0" y="0"/>
          <a:ext cx="0" cy="0"/>
          <a:chOff x="0" y="0"/>
          <a:chExt cx="0" cy="0"/>
        </a:xfrm>
      </p:grpSpPr>
      <p:pic>
        <p:nvPicPr>
          <p:cNvPr id="4" name="Google Shape;244;p115"/>
          <p:cNvPicPr/>
          <p:nvPr userDrawn="1"/>
        </p:nvPicPr>
        <p:blipFill>
          <a:blip r:embed="rId2"/>
          <a:stretch>
            <a:fillRect/>
          </a:stretch>
        </p:blipFill>
        <p:spPr bwMode="auto">
          <a:xfrm>
            <a:off x="8032174" y="79427"/>
            <a:ext cx="996430" cy="772628"/>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matchingName="Default Slide">
  <p:cSld name="1_Default Slide">
    <p:spTree>
      <p:nvGrpSpPr>
        <p:cNvPr id="1" name="Shape 52"/>
        <p:cNvGrpSpPr/>
        <p:nvPr/>
      </p:nvGrpSpPr>
      <p:grpSpPr>
        <a:xfrm>
          <a:off x="0" y="0"/>
          <a:ext cx="0" cy="0"/>
          <a:chOff x="0" y="0"/>
          <a:chExt cx="0" cy="0"/>
        </a:xfrm>
      </p:grpSpPr>
      <p:sp>
        <p:nvSpPr>
          <p:cNvPr id="53" name="Google Shape;53;p15"/>
          <p:cNvSpPr/>
          <p:nvPr/>
        </p:nvSpPr>
        <p:spPr>
          <a:xfrm>
            <a:off x="8286750" y="4690227"/>
            <a:ext cx="254794" cy="254794"/>
          </a:xfrm>
          <a:prstGeom prst="ellipse">
            <a:avLst/>
          </a:prstGeom>
          <a:gradFill>
            <a:gsLst>
              <a:gs pos="0">
                <a:schemeClr val="accent2"/>
              </a:gs>
              <a:gs pos="100000">
                <a:srgbClr val="10316B"/>
              </a:gs>
            </a:gsLst>
            <a:lin ang="5400012"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a:solidFill>
                <a:schemeClr val="lt1"/>
              </a:solidFill>
              <a:latin typeface="Calibri" panose="020F0502020204030204" pitchFamily="34" charset="0"/>
              <a:ea typeface="Open Sans Light" panose="020B0606030504020204"/>
              <a:cs typeface="Calibri" panose="020F0502020204030204" pitchFamily="34" charset="0"/>
              <a:sym typeface="Open Sans Light" panose="020B0606030504020204"/>
            </a:endParaRPr>
          </a:p>
        </p:txBody>
      </p:sp>
      <p:sp>
        <p:nvSpPr>
          <p:cNvPr id="54" name="Google Shape;54;p15"/>
          <p:cNvSpPr txBox="1">
            <a:spLocks noGrp="1"/>
          </p:cNvSpPr>
          <p:nvPr>
            <p:ph type="title"/>
          </p:nvPr>
        </p:nvSpPr>
        <p:spPr>
          <a:xfrm>
            <a:off x="628650" y="248926"/>
            <a:ext cx="7886700" cy="436161"/>
          </a:xfrm>
          <a:prstGeom prst="rect">
            <a:avLst/>
          </a:prstGeom>
          <a:noFill/>
          <a:ln>
            <a:noFill/>
          </a:ln>
        </p:spPr>
        <p:txBody>
          <a:bodyPr spcFirstLastPara="1" wrap="square" lIns="0" tIns="0" rIns="0" bIns="0" anchor="t" anchorCtr="0"/>
          <a:lstStyle>
            <a:lvl1pPr marR="0" lvl="0" algn="ctr" rtl="0">
              <a:lnSpc>
                <a:spcPct val="100000"/>
              </a:lnSpc>
              <a:spcBef>
                <a:spcPts val="0"/>
              </a:spcBef>
              <a:spcAft>
                <a:spcPts val="0"/>
              </a:spcAft>
              <a:buClr>
                <a:schemeClr val="dk2"/>
              </a:buClr>
              <a:buSzPts val="2800"/>
              <a:buFont typeface="Raleway" panose="020B0503030101060003"/>
              <a:buNone/>
              <a:defRPr sz="2800" i="0" u="none" strike="noStrike" cap="none">
                <a:solidFill>
                  <a:schemeClr val="dk2"/>
                </a:solidFill>
                <a:latin typeface="Raleway" panose="020B0503030101060003"/>
                <a:ea typeface="Raleway" panose="020B0503030101060003"/>
                <a:cs typeface="Raleway" panose="020B0503030101060003"/>
                <a:sym typeface="Raleway" panose="020B0503030101060003"/>
              </a:defRPr>
            </a:lvl1pPr>
            <a:lvl2pPr marR="0" lvl="1" algn="l" rtl="0">
              <a:lnSpc>
                <a:spcPct val="100000"/>
              </a:lnSpc>
              <a:spcBef>
                <a:spcPts val="0"/>
              </a:spcBef>
              <a:spcAft>
                <a:spcPts val="0"/>
              </a:spcAft>
              <a:buClr>
                <a:srgbClr val="000000"/>
              </a:buClr>
              <a:buSzPts val="500"/>
              <a:buFont typeface="Arial" panose="020B0604020202020204"/>
              <a:buNone/>
              <a:defRPr sz="7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500"/>
              <a:buFont typeface="Arial" panose="020B0604020202020204"/>
              <a:buNone/>
              <a:defRPr sz="7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500"/>
              <a:buFont typeface="Arial" panose="020B0604020202020204"/>
              <a:buNone/>
              <a:defRPr sz="7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500"/>
              <a:buFont typeface="Arial" panose="020B0604020202020204"/>
              <a:buNone/>
              <a:defRPr sz="7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500"/>
              <a:buFont typeface="Arial" panose="020B0604020202020204"/>
              <a:buNone/>
              <a:defRPr sz="7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500"/>
              <a:buFont typeface="Arial" panose="020B0604020202020204"/>
              <a:buNone/>
              <a:defRPr sz="7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500"/>
              <a:buFont typeface="Arial" panose="020B0604020202020204"/>
              <a:buNone/>
              <a:defRPr sz="7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500"/>
              <a:buFont typeface="Arial" panose="020B0604020202020204"/>
              <a:buNone/>
              <a:defRPr sz="7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p:txBody>
      </p:sp>
      <p:sp>
        <p:nvSpPr>
          <p:cNvPr id="55" name="Google Shape;55;p15"/>
          <p:cNvSpPr txBox="1"/>
          <p:nvPr/>
        </p:nvSpPr>
        <p:spPr>
          <a:xfrm>
            <a:off x="8308775" y="4749758"/>
            <a:ext cx="202406" cy="126958"/>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800"/>
              <a:buFont typeface="Arial" panose="020B0604020202020204"/>
              <a:buNone/>
            </a:pPr>
            <a:fld id="{00000000-1234-1234-1234-123412341234}" type="slidenum">
              <a:rPr lang="en-US" sz="800" b="1" i="0" u="none" strike="noStrike" cap="none">
                <a:solidFill>
                  <a:schemeClr val="lt1"/>
                </a:solidFill>
                <a:latin typeface="Calibri" panose="020F0502020204030204" pitchFamily="34" charset="0"/>
                <a:ea typeface="Open Sans Light" panose="020B0606030504020204"/>
                <a:cs typeface="Calibri" panose="020F0502020204030204" pitchFamily="34" charset="0"/>
                <a:sym typeface="Open Sans Light" panose="020B0606030504020204"/>
              </a:rPr>
            </a:fld>
            <a:endParaRPr sz="800" b="1" i="0" u="none" strike="noStrike" cap="none">
              <a:solidFill>
                <a:schemeClr val="lt1"/>
              </a:solidFill>
              <a:latin typeface="Calibri" panose="020F0502020204030204" pitchFamily="34" charset="0"/>
              <a:ea typeface="Open Sans Light" panose="020B0606030504020204"/>
              <a:cs typeface="Calibri" panose="020F0502020204030204" pitchFamily="34" charset="0"/>
              <a:sym typeface="Open Sans Light" panose="020B0606030504020204"/>
            </a:endParaRPr>
          </a:p>
        </p:txBody>
      </p:sp>
      <p:sp>
        <p:nvSpPr>
          <p:cNvPr id="56" name="Google Shape;56;p15"/>
          <p:cNvSpPr txBox="1">
            <a:spLocks noGrp="1"/>
          </p:cNvSpPr>
          <p:nvPr>
            <p:ph type="body" idx="1"/>
          </p:nvPr>
        </p:nvSpPr>
        <p:spPr>
          <a:xfrm>
            <a:off x="628650" y="695817"/>
            <a:ext cx="7886700" cy="166688"/>
          </a:xfrm>
          <a:prstGeom prst="rect">
            <a:avLst/>
          </a:prstGeom>
          <a:noFill/>
          <a:ln>
            <a:noFill/>
          </a:ln>
        </p:spPr>
        <p:txBody>
          <a:bodyPr spcFirstLastPara="1" wrap="square" lIns="0" tIns="0" rIns="0" bIns="0" anchor="t" anchorCtr="0"/>
          <a:lstStyle>
            <a:lvl1pPr marL="457200" marR="0" lvl="0" indent="-228600" algn="ctr" rtl="0">
              <a:lnSpc>
                <a:spcPct val="100000"/>
              </a:lnSpc>
              <a:spcBef>
                <a:spcPts val="0"/>
              </a:spcBef>
              <a:spcAft>
                <a:spcPts val="0"/>
              </a:spcAft>
              <a:buClr>
                <a:schemeClr val="dk2"/>
              </a:buClr>
              <a:buSzPts val="1100"/>
              <a:buFont typeface="Arial" panose="020B0604020202020204"/>
              <a:buNone/>
              <a:defRPr sz="1100" b="0" i="0" u="none" strike="noStrike" cap="none">
                <a:solidFill>
                  <a:schemeClr val="dk2"/>
                </a:solidFill>
                <a:latin typeface="Open Sans Light" panose="020B0606030504020204"/>
                <a:ea typeface="Open Sans Light" panose="020B0606030504020204"/>
                <a:cs typeface="Open Sans Light" panose="020B0606030504020204"/>
                <a:sym typeface="Open Sans Light" panose="020B0606030504020204"/>
              </a:defRPr>
            </a:lvl1pPr>
            <a:lvl2pPr marL="914400" marR="0" lvl="1" indent="-228600" algn="ctr" rtl="0">
              <a:lnSpc>
                <a:spcPct val="100000"/>
              </a:lnSpc>
              <a:spcBef>
                <a:spcPts val="400"/>
              </a:spcBef>
              <a:spcAft>
                <a:spcPts val="0"/>
              </a:spcAft>
              <a:buClr>
                <a:schemeClr val="dk1"/>
              </a:buClr>
              <a:buSzPts val="1000"/>
              <a:buFont typeface="Arial" panose="020B0604020202020204"/>
              <a:buNone/>
              <a:defRPr sz="1000" b="0" i="0" u="none" strike="noStrike" cap="none">
                <a:solidFill>
                  <a:schemeClr val="dk1"/>
                </a:solidFill>
                <a:latin typeface="Roboto" panose="02000000000000000000"/>
                <a:ea typeface="Roboto" panose="02000000000000000000"/>
                <a:cs typeface="Roboto" panose="02000000000000000000"/>
                <a:sym typeface="Roboto" panose="02000000000000000000"/>
              </a:defRPr>
            </a:lvl2pPr>
            <a:lvl3pPr marL="1371600" marR="0" lvl="2" indent="-228600" algn="ctr" rtl="0">
              <a:lnSpc>
                <a:spcPct val="100000"/>
              </a:lnSpc>
              <a:spcBef>
                <a:spcPts val="400"/>
              </a:spcBef>
              <a:spcAft>
                <a:spcPts val="0"/>
              </a:spcAft>
              <a:buClr>
                <a:schemeClr val="dk1"/>
              </a:buClr>
              <a:buSzPts val="1000"/>
              <a:buFont typeface="Arial" panose="020B0604020202020204"/>
              <a:buNone/>
              <a:defRPr sz="1000" b="0" i="0" u="none" strike="noStrike" cap="none">
                <a:solidFill>
                  <a:schemeClr val="dk1"/>
                </a:solidFill>
                <a:latin typeface="Roboto" panose="02000000000000000000"/>
                <a:ea typeface="Roboto" panose="02000000000000000000"/>
                <a:cs typeface="Roboto" panose="02000000000000000000"/>
                <a:sym typeface="Roboto" panose="02000000000000000000"/>
              </a:defRPr>
            </a:lvl3pPr>
            <a:lvl4pPr marL="1828800" marR="0" lvl="3" indent="-228600" algn="ctr" rtl="0">
              <a:lnSpc>
                <a:spcPct val="100000"/>
              </a:lnSpc>
              <a:spcBef>
                <a:spcPts val="400"/>
              </a:spcBef>
              <a:spcAft>
                <a:spcPts val="0"/>
              </a:spcAft>
              <a:buClr>
                <a:schemeClr val="dk1"/>
              </a:buClr>
              <a:buSzPts val="1000"/>
              <a:buFont typeface="Arial" panose="020B0604020202020204"/>
              <a:buNone/>
              <a:defRPr sz="1000" b="0" i="0" u="none" strike="noStrike" cap="none">
                <a:solidFill>
                  <a:schemeClr val="dk1"/>
                </a:solidFill>
                <a:latin typeface="Roboto" panose="02000000000000000000"/>
                <a:ea typeface="Roboto" panose="02000000000000000000"/>
                <a:cs typeface="Roboto" panose="02000000000000000000"/>
                <a:sym typeface="Roboto" panose="02000000000000000000"/>
              </a:defRPr>
            </a:lvl4pPr>
            <a:lvl5pPr marL="2286000" marR="0" lvl="4" indent="-228600" algn="ctr" rtl="0">
              <a:lnSpc>
                <a:spcPct val="100000"/>
              </a:lnSpc>
              <a:spcBef>
                <a:spcPts val="400"/>
              </a:spcBef>
              <a:spcAft>
                <a:spcPts val="0"/>
              </a:spcAft>
              <a:buClr>
                <a:schemeClr val="dk1"/>
              </a:buClr>
              <a:buSzPts val="1000"/>
              <a:buFont typeface="Arial" panose="020B0604020202020204"/>
              <a:buNone/>
              <a:defRPr sz="1000" b="0" i="0" u="none" strike="noStrike" cap="none">
                <a:solidFill>
                  <a:schemeClr val="dk1"/>
                </a:solidFill>
                <a:latin typeface="Roboto" panose="02000000000000000000"/>
                <a:ea typeface="Roboto" panose="02000000000000000000"/>
                <a:cs typeface="Roboto" panose="02000000000000000000"/>
                <a:sym typeface="Roboto" panose="02000000000000000000"/>
              </a:defRPr>
            </a:lvl5pPr>
            <a:lvl6pPr marL="2743200" marR="0" lvl="5" indent="-317500" algn="l" rtl="0">
              <a:lnSpc>
                <a:spcPct val="90000"/>
              </a:lnSpc>
              <a:spcBef>
                <a:spcPts val="400"/>
              </a:spcBef>
              <a:spcAft>
                <a:spcPts val="0"/>
              </a:spcAft>
              <a:buClr>
                <a:schemeClr val="dk1"/>
              </a:buClr>
              <a:buSzPts val="1400"/>
              <a:buFont typeface="Arial" panose="020B0604020202020204"/>
              <a:buChar char="•"/>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17500" algn="l" rtl="0">
              <a:lnSpc>
                <a:spcPct val="90000"/>
              </a:lnSpc>
              <a:spcBef>
                <a:spcPts val="400"/>
              </a:spcBef>
              <a:spcAft>
                <a:spcPts val="0"/>
              </a:spcAft>
              <a:buClr>
                <a:schemeClr val="dk1"/>
              </a:buClr>
              <a:buSzPts val="1400"/>
              <a:buFont typeface="Raleway" panose="020B0503030101060003"/>
              <a:buChar char="•"/>
              <a:defRPr sz="1400" i="0" u="none" strike="noStrike" cap="none">
                <a:solidFill>
                  <a:schemeClr val="dk1"/>
                </a:solidFill>
                <a:latin typeface="Raleway" panose="020B0503030101060003"/>
                <a:ea typeface="Raleway" panose="020B0503030101060003"/>
                <a:cs typeface="Raleway" panose="020B0503030101060003"/>
                <a:sym typeface="Raleway" panose="020B0503030101060003"/>
              </a:defRPr>
            </a:lvl7pPr>
            <a:lvl8pPr marL="3657600" marR="0" lvl="7" indent="-317500" algn="l" rtl="0">
              <a:lnSpc>
                <a:spcPct val="90000"/>
              </a:lnSpc>
              <a:spcBef>
                <a:spcPts val="400"/>
              </a:spcBef>
              <a:spcAft>
                <a:spcPts val="0"/>
              </a:spcAft>
              <a:buClr>
                <a:schemeClr val="dk1"/>
              </a:buClr>
              <a:buSzPts val="1400"/>
              <a:buFont typeface="Arial" panose="020B0604020202020204"/>
              <a:buChar char="•"/>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17500" algn="l" rtl="0">
              <a:lnSpc>
                <a:spcPct val="90000"/>
              </a:lnSpc>
              <a:spcBef>
                <a:spcPts val="400"/>
              </a:spcBef>
              <a:spcAft>
                <a:spcPts val="0"/>
              </a:spcAft>
              <a:buClr>
                <a:schemeClr val="dk1"/>
              </a:buClr>
              <a:buSzPts val="1400"/>
              <a:buFont typeface="Arial" panose="020B0604020202020204"/>
              <a:buChar char="•"/>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p:txBody>
      </p:sp>
      <p:cxnSp>
        <p:nvCxnSpPr>
          <p:cNvPr id="57" name="Google Shape;57;p15"/>
          <p:cNvCxnSpPr/>
          <p:nvPr/>
        </p:nvCxnSpPr>
        <p:spPr>
          <a:xfrm rot="10800000">
            <a:off x="1464617" y="4817624"/>
            <a:ext cx="6652200" cy="0"/>
          </a:xfrm>
          <a:prstGeom prst="straightConnector1">
            <a:avLst/>
          </a:prstGeom>
          <a:noFill/>
          <a:ln w="19050" cap="flat" cmpd="sng">
            <a:solidFill>
              <a:schemeClr val="accent4"/>
            </a:solidFill>
            <a:prstDash val="solid"/>
            <a:miter lim="800000"/>
            <a:headEnd type="none" w="sm" len="sm"/>
            <a:tailEnd type="none" w="sm" len="sm"/>
          </a:ln>
        </p:spPr>
      </p:cxnSp>
      <p:sp>
        <p:nvSpPr>
          <p:cNvPr id="58" name="Google Shape;58;p15"/>
          <p:cNvSpPr txBox="1"/>
          <p:nvPr/>
        </p:nvSpPr>
        <p:spPr>
          <a:xfrm>
            <a:off x="629838" y="4744706"/>
            <a:ext cx="889500" cy="126900"/>
          </a:xfrm>
          <a:prstGeom prst="rect">
            <a:avLst/>
          </a:prstGeom>
          <a:no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Clr>
                <a:srgbClr val="000000"/>
              </a:buClr>
              <a:buSzPts val="800"/>
              <a:buFont typeface="Arial" panose="020B0604020202020204"/>
              <a:buNone/>
            </a:pPr>
            <a:r>
              <a:rPr lang="en-US" sz="800" dirty="0">
                <a:solidFill>
                  <a:schemeClr val="accent5"/>
                </a:solidFill>
                <a:latin typeface="Calibri" panose="020F0502020204030204" pitchFamily="34" charset="0"/>
                <a:ea typeface="Raleway" panose="020B0503030101060003"/>
                <a:cs typeface="Calibri" panose="020F0502020204030204" pitchFamily="34" charset="0"/>
                <a:sym typeface="Raleway" panose="020B0503030101060003"/>
              </a:rPr>
              <a:t>BJIT </a:t>
            </a:r>
            <a:r>
              <a:rPr lang="en-US" altLang="en-US" sz="800" dirty="0">
                <a:solidFill>
                  <a:schemeClr val="accent5"/>
                </a:solidFill>
                <a:latin typeface="Calibri" panose="020F0502020204030204" pitchFamily="34" charset="0"/>
                <a:ea typeface="Raleway" panose="020B0503030101060003"/>
                <a:cs typeface="Calibri" panose="020F0502020204030204" pitchFamily="34" charset="0"/>
                <a:sym typeface="Raleway" panose="020B0503030101060003"/>
              </a:rPr>
              <a:t>Group</a:t>
            </a:r>
            <a:r>
              <a:rPr lang="en-US" sz="800" dirty="0">
                <a:solidFill>
                  <a:schemeClr val="accent5"/>
                </a:solidFill>
                <a:latin typeface="Calibri" panose="020F0502020204030204" pitchFamily="34" charset="0"/>
                <a:ea typeface="Raleway" panose="020B0503030101060003"/>
                <a:cs typeface="Calibri" panose="020F0502020204030204" pitchFamily="34" charset="0"/>
                <a:sym typeface="Raleway" panose="020B0503030101060003"/>
              </a:rPr>
              <a:t> </a:t>
            </a:r>
            <a:endParaRPr sz="800" i="0" u="none" strike="noStrike" cap="none" dirty="0">
              <a:solidFill>
                <a:schemeClr val="accent5"/>
              </a:solidFill>
              <a:latin typeface="Calibri" panose="020F0502020204030204" pitchFamily="34" charset="0"/>
              <a:ea typeface="Raleway" panose="020B0503030101060003"/>
              <a:cs typeface="Calibri" panose="020F0502020204030204" pitchFamily="34" charset="0"/>
              <a:sym typeface="Raleway" panose="020B0503030101060003"/>
            </a:endParaRPr>
          </a:p>
        </p:txBody>
      </p:sp>
      <p:pic>
        <p:nvPicPr>
          <p:cNvPr id="8" name="Google Shape;234;p114" descr="BJIT"/>
          <p:cNvPicPr preferRelativeResize="0"/>
          <p:nvPr userDrawn="1"/>
        </p:nvPicPr>
        <p:blipFill>
          <a:blip r:embed="rId2"/>
          <a:stretch>
            <a:fillRect/>
          </a:stretch>
        </p:blipFill>
        <p:spPr>
          <a:xfrm>
            <a:off x="81936" y="65734"/>
            <a:ext cx="992652" cy="802544"/>
          </a:xfrm>
          <a:prstGeom prst="rect">
            <a:avLst/>
          </a:prstGeom>
          <a:noFill/>
          <a:ln>
            <a:noFill/>
          </a:ln>
        </p:spPr>
      </p:pic>
      <p:sp>
        <p:nvSpPr>
          <p:cNvPr id="9" name="正方形/長方形 8"/>
          <p:cNvSpPr/>
          <p:nvPr userDrawn="1"/>
        </p:nvSpPr>
        <p:spPr>
          <a:xfrm>
            <a:off x="3810318" y="4869517"/>
            <a:ext cx="2246129" cy="215444"/>
          </a:xfrm>
          <a:prstGeom prst="rect">
            <a:avLst/>
          </a:prstGeom>
        </p:spPr>
        <p:txBody>
          <a:bodyPr wrap="none">
            <a:spAutoFit/>
          </a:bodyPr>
          <a:lstStyle/>
          <a:p>
            <a:pPr algn="r"/>
            <a:r>
              <a:rPr lang="en-US" altLang="ja-JP" sz="800" dirty="0">
                <a:solidFill>
                  <a:schemeClr val="tx1"/>
                </a:solidFill>
                <a:latin typeface="Calibri" panose="020F0502020204030204" pitchFamily="34" charset="0"/>
                <a:ea typeface="Open Sans" panose="020B0606030504020204" pitchFamily="34" charset="0"/>
                <a:cs typeface="Calibri" panose="020F0502020204030204" pitchFamily="34" charset="0"/>
              </a:rPr>
              <a:t>Copyright 2023 @</a:t>
            </a:r>
            <a:r>
              <a:rPr lang="en-US" altLang="ja-JP" sz="800" baseline="0" dirty="0">
                <a:solidFill>
                  <a:schemeClr val="tx1"/>
                </a:solidFill>
                <a:latin typeface="Calibri" panose="020F0502020204030204" pitchFamily="34" charset="0"/>
                <a:ea typeface="Open Sans" panose="020B0606030504020204" pitchFamily="34" charset="0"/>
                <a:cs typeface="Calibri" panose="020F0502020204030204" pitchFamily="34" charset="0"/>
              </a:rPr>
              <a:t> </a:t>
            </a:r>
            <a:r>
              <a:rPr lang="en-US" altLang="ja-JP" sz="800" dirty="0">
                <a:solidFill>
                  <a:schemeClr val="tx1"/>
                </a:solidFill>
                <a:latin typeface="Calibri" panose="020F0502020204030204" pitchFamily="34" charset="0"/>
                <a:ea typeface="Open Sans" panose="020B0606030504020204" pitchFamily="34" charset="0"/>
                <a:cs typeface="Calibri" panose="020F0502020204030204" pitchFamily="34" charset="0"/>
              </a:rPr>
              <a:t>BJIT Group. All Rights Reserved</a:t>
            </a:r>
            <a:endParaRPr lang="en-US" altLang="ja-JP" sz="800" dirty="0">
              <a:solidFill>
                <a:schemeClr val="tx1"/>
              </a:solidFill>
              <a:latin typeface="Calibri" panose="020F0502020204030204" pitchFamily="34" charset="0"/>
              <a:ea typeface="Open Sans" panose="020B0606030504020204" pitchFamily="34" charset="0"/>
              <a:cs typeface="Calibri" panose="020F0502020204030204" pitchFamily="34" charset="0"/>
            </a:endParaRPr>
          </a:p>
        </p:txBody>
      </p:sp>
      <p:sp>
        <p:nvSpPr>
          <p:cNvPr id="10" name="Rounded Rectangle 9"/>
          <p:cNvSpPr/>
          <p:nvPr userDrawn="1"/>
        </p:nvSpPr>
        <p:spPr>
          <a:xfrm>
            <a:off x="7153275" y="4884382"/>
            <a:ext cx="963542" cy="93787"/>
          </a:xfrm>
          <a:prstGeom prst="roundRect">
            <a:avLst/>
          </a:prstGeom>
          <a:solidFill>
            <a:schemeClr val="bg1">
              <a:alpha val="5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kumimoji="1" lang="en-US" altLang="ja-JP" sz="800" b="1" i="0" u="none" strike="noStrike" kern="1200" cap="none" spc="0" normalizeH="0" baseline="0" noProof="0" dirty="0">
                <a:ln>
                  <a:noFill/>
                </a:ln>
                <a:solidFill>
                  <a:srgbClr val="FF0000"/>
                </a:solidFill>
                <a:effectLst/>
                <a:uLnTx/>
                <a:uFillTx/>
                <a:latin typeface="Calibri" panose="020F0502020204030204" pitchFamily="34" charset="0"/>
                <a:ea typeface="Adobe Gothic Std B" panose="020B0800000000000000" pitchFamily="34" charset="-128"/>
                <a:cs typeface="Calibri" panose="020F0502020204030204" pitchFamily="34" charset="0"/>
                <a:sym typeface="Arial" panose="020B0604020202020204"/>
              </a:rPr>
              <a:t>CONFIDENIAL</a:t>
            </a:r>
            <a:endParaRPr kumimoji="1" lang="ja-JP" altLang="en-US" sz="800" b="1" i="0" u="none" strike="noStrike" kern="1200" cap="none" spc="0" normalizeH="0" baseline="0" noProof="0" dirty="0">
              <a:ln>
                <a:noFill/>
              </a:ln>
              <a:solidFill>
                <a:srgbClr val="FF0000"/>
              </a:solidFill>
              <a:effectLst/>
              <a:uLnTx/>
              <a:uFillTx/>
              <a:latin typeface="Calibri" panose="020F0502020204030204" pitchFamily="34" charset="0"/>
              <a:ea typeface="Adobe Gothic Std B" panose="020B0800000000000000" pitchFamily="34" charset="-128"/>
              <a:cs typeface="Calibri" panose="020F0502020204030204" pitchFamily="34" charset="0"/>
              <a:sym typeface="Arial" panose="020B0604020202020204"/>
            </a:endParaRPr>
          </a:p>
        </p:txBody>
      </p:sp>
      <p:pic>
        <p:nvPicPr>
          <p:cNvPr id="6" name="Graphic 5"/>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8309849" y="65734"/>
            <a:ext cx="782666" cy="835628"/>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US"/>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US"/>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0"/>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61" r:id="rId1"/>
    <p:sldLayoutId id="2147483662"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microsoft.com/office/2007/relationships/diagramDrawing" Target="../diagrams/drawing5.xml"/><Relationship Id="rId4" Type="http://schemas.openxmlformats.org/officeDocument/2006/relationships/diagramColors" Target="../diagrams/colors5.xml"/><Relationship Id="rId3" Type="http://schemas.openxmlformats.org/officeDocument/2006/relationships/diagramQuickStyle" Target="../diagrams/quickStyle5.xml"/><Relationship Id="rId2" Type="http://schemas.openxmlformats.org/officeDocument/2006/relationships/diagramLayout" Target="../diagrams/layout5.xml"/><Relationship Id="rId1" Type="http://schemas.openxmlformats.org/officeDocument/2006/relationships/diagramData" Target="../diagrams/data5.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microsoft.com/office/2007/relationships/diagramDrawing" Target="../diagrams/drawing6.xml"/><Relationship Id="rId4" Type="http://schemas.openxmlformats.org/officeDocument/2006/relationships/diagramColors" Target="../diagrams/colors6.xml"/><Relationship Id="rId3" Type="http://schemas.openxmlformats.org/officeDocument/2006/relationships/diagramQuickStyle" Target="../diagrams/quickStyle6.xml"/><Relationship Id="rId2" Type="http://schemas.openxmlformats.org/officeDocument/2006/relationships/diagramLayout" Target="../diagrams/layout6.xml"/><Relationship Id="rId1" Type="http://schemas.openxmlformats.org/officeDocument/2006/relationships/diagramData" Target="../diagrams/data6.xml"/></Relationships>
</file>

<file path=ppt/slides/_rels/slide12.xml.rels><?xml version="1.0" encoding="UTF-8" standalone="yes"?>
<Relationships xmlns="http://schemas.openxmlformats.org/package/2006/relationships"><Relationship Id="rId9" Type="http://schemas.openxmlformats.org/officeDocument/2006/relationships/diagramColors" Target="../diagrams/colors8.xml"/><Relationship Id="rId8" Type="http://schemas.openxmlformats.org/officeDocument/2006/relationships/diagramQuickStyle" Target="../diagrams/quickStyle8.xml"/><Relationship Id="rId7" Type="http://schemas.openxmlformats.org/officeDocument/2006/relationships/diagramLayout" Target="../diagrams/layout8.xml"/><Relationship Id="rId6" Type="http://schemas.openxmlformats.org/officeDocument/2006/relationships/diagramData" Target="../diagrams/data8.xml"/><Relationship Id="rId5" Type="http://schemas.microsoft.com/office/2007/relationships/diagramDrawing" Target="../diagrams/drawing7.xml"/><Relationship Id="rId4" Type="http://schemas.openxmlformats.org/officeDocument/2006/relationships/diagramColors" Target="../diagrams/colors7.xml"/><Relationship Id="rId3" Type="http://schemas.openxmlformats.org/officeDocument/2006/relationships/diagramQuickStyle" Target="../diagrams/quickStyle7.xml"/><Relationship Id="rId2" Type="http://schemas.openxmlformats.org/officeDocument/2006/relationships/diagramLayout" Target="../diagrams/layout7.xml"/><Relationship Id="rId11" Type="http://schemas.openxmlformats.org/officeDocument/2006/relationships/slideLayout" Target="../slideLayouts/slideLayout13.xml"/><Relationship Id="rId10" Type="http://schemas.microsoft.com/office/2007/relationships/diagramDrawing" Target="../diagrams/drawing8.xml"/><Relationship Id="rId1" Type="http://schemas.openxmlformats.org/officeDocument/2006/relationships/diagramData" Target="../diagrams/data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8.png"/><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2.svg"/><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13.png"/><Relationship Id="rId1" Type="http://schemas.openxmlformats.org/officeDocument/2006/relationships/hyperlink" Target="https://raw.githubusercontent.com/projectcalico/calico/master/manifests/calico.yaml"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hyperlink" Target="https://raw.githubusercontent.com/projectcalico/calico/master/manifests/calico.yaml" TargetMode="External"/><Relationship Id="rId1" Type="http://schemas.openxmlformats.org/officeDocument/2006/relationships/hyperlink" Target="https://www.howtoforge.com/how-to-setup-kubernetes-cluster-with-kubeadm-on-rocky-linux/" TargetMode="Externa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microsoft.com/office/2007/relationships/diagramDrawing" Target="../diagrams/drawing1.xml"/><Relationship Id="rId4" Type="http://schemas.openxmlformats.org/officeDocument/2006/relationships/diagramColors" Target="../diagrams/colors1.xml"/><Relationship Id="rId3" Type="http://schemas.openxmlformats.org/officeDocument/2006/relationships/diagramQuickStyle" Target="../diagrams/quickStyle1.xml"/><Relationship Id="rId2" Type="http://schemas.openxmlformats.org/officeDocument/2006/relationships/diagramLayout" Target="../diagrams/layout1.xml"/><Relationship Id="rId1" Type="http://schemas.openxmlformats.org/officeDocument/2006/relationships/diagramData" Target="../diagrams/data1.xml"/></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microsoft.com/office/2007/relationships/diagramDrawing" Target="../diagrams/drawing2.xml"/><Relationship Id="rId4" Type="http://schemas.openxmlformats.org/officeDocument/2006/relationships/diagramColors" Target="../diagrams/colors2.xml"/><Relationship Id="rId3" Type="http://schemas.openxmlformats.org/officeDocument/2006/relationships/diagramQuickStyle" Target="../diagrams/quickStyle2.xml"/><Relationship Id="rId2" Type="http://schemas.openxmlformats.org/officeDocument/2006/relationships/diagramLayout" Target="../diagrams/layout2.xml"/><Relationship Id="rId1" Type="http://schemas.openxmlformats.org/officeDocument/2006/relationships/diagramData" Target="../diagrams/data2.xml"/></Relationships>
</file>

<file path=ppt/slides/_rels/slide6.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microsoft.com/office/2007/relationships/diagramDrawing" Target="../diagrams/drawing3.xml"/><Relationship Id="rId4" Type="http://schemas.openxmlformats.org/officeDocument/2006/relationships/diagramColors" Target="../diagrams/colors3.xml"/><Relationship Id="rId3" Type="http://schemas.openxmlformats.org/officeDocument/2006/relationships/diagramQuickStyle" Target="../diagrams/quickStyle3.xml"/><Relationship Id="rId2" Type="http://schemas.openxmlformats.org/officeDocument/2006/relationships/diagramLayout" Target="../diagrams/layout3.xml"/><Relationship Id="rId1"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image" Target="../media/image3.svg"/><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microsoft.com/office/2007/relationships/diagramDrawing" Target="../diagrams/drawing4.xml"/><Relationship Id="rId4" Type="http://schemas.openxmlformats.org/officeDocument/2006/relationships/diagramColors" Target="../diagrams/colors4.xml"/><Relationship Id="rId3" Type="http://schemas.openxmlformats.org/officeDocument/2006/relationships/diagramQuickStyle" Target="../diagrams/quickStyle4.xml"/><Relationship Id="rId2" Type="http://schemas.openxmlformats.org/officeDocument/2006/relationships/diagramLayout" Target="../diagrams/layout4.xml"/><Relationship Id="rId1" Type="http://schemas.openxmlformats.org/officeDocument/2006/relationships/diagramData" Target="../diagrams/data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8"/>
          <p:cNvSpPr/>
          <p:nvPr/>
        </p:nvSpPr>
        <p:spPr>
          <a:xfrm>
            <a:off x="0" y="0"/>
            <a:ext cx="9144000" cy="5143500"/>
          </a:xfrm>
          <a:prstGeom prst="rect">
            <a:avLst/>
          </a:prstGeom>
          <a:gradFill>
            <a:gsLst>
              <a:gs pos="0">
                <a:srgbClr val="727272"/>
              </a:gs>
              <a:gs pos="50000">
                <a:srgbClr val="C1C1C1"/>
              </a:gs>
              <a:gs pos="100000">
                <a:srgbClr val="D6D6D6"/>
              </a:gs>
            </a:gsLst>
            <a:lin ang="162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9" name="Google Shape;79;p18"/>
          <p:cNvSpPr txBox="1"/>
          <p:nvPr/>
        </p:nvSpPr>
        <p:spPr>
          <a:xfrm>
            <a:off x="3364462" y="4530209"/>
            <a:ext cx="2415076" cy="184666"/>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panose="020B0604020202020204"/>
              <a:buNone/>
            </a:pPr>
            <a:r>
              <a:rPr lang="en-US" sz="1200" b="0" i="0" u="none" strike="noStrike" cap="none">
                <a:solidFill>
                  <a:schemeClr val="lt1"/>
                </a:solidFill>
                <a:latin typeface="Calibri" panose="020F0502020204030204" pitchFamily="34" charset="0"/>
                <a:ea typeface="Open Sans" panose="020B0606030504020204"/>
                <a:cs typeface="Calibri" panose="020F0502020204030204" pitchFamily="34" charset="0"/>
                <a:sym typeface="Open Sans" panose="020B0606030504020204"/>
              </a:rPr>
              <a:t>Image Placeholder</a:t>
            </a:r>
            <a:endParaRPr sz="500" b="0" i="0" u="none" strike="noStrike" cap="none" dirty="0">
              <a:solidFill>
                <a:srgbClr val="000000"/>
              </a:solidFill>
              <a:latin typeface="Calibri" panose="020F0502020204030204" pitchFamily="34" charset="0"/>
              <a:cs typeface="Calibri" panose="020F0502020204030204" pitchFamily="34" charset="0"/>
              <a:sym typeface="Arial" panose="020B0604020202020204"/>
            </a:endParaRPr>
          </a:p>
        </p:txBody>
      </p:sp>
      <p:sp>
        <p:nvSpPr>
          <p:cNvPr id="80" name="Google Shape;80;p18"/>
          <p:cNvSpPr/>
          <p:nvPr/>
        </p:nvSpPr>
        <p:spPr>
          <a:xfrm>
            <a:off x="0" y="-2817"/>
            <a:ext cx="9144000" cy="5143500"/>
          </a:xfrm>
          <a:prstGeom prst="rect">
            <a:avLst/>
          </a:prstGeom>
          <a:gradFill>
            <a:gsLst>
              <a:gs pos="0">
                <a:schemeClr val="accent2"/>
              </a:gs>
              <a:gs pos="100000">
                <a:srgbClr val="10316B"/>
              </a:gs>
            </a:gsLst>
            <a:lin ang="5400012" scaled="0"/>
          </a:gradFill>
          <a:ln>
            <a:noFill/>
          </a:ln>
        </p:spPr>
        <p:txBody>
          <a:bodyPr spcFirstLastPara="1" wrap="square" lIns="34275" tIns="17150" rIns="34275" bIns="17150"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dirty="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82" name="Google Shape;82;p18"/>
          <p:cNvGrpSpPr/>
          <p:nvPr/>
        </p:nvGrpSpPr>
        <p:grpSpPr>
          <a:xfrm>
            <a:off x="2105600" y="1921643"/>
            <a:ext cx="4932800" cy="1142550"/>
            <a:chOff x="4713542" y="4227741"/>
            <a:chExt cx="13154132" cy="3046801"/>
          </a:xfrm>
        </p:grpSpPr>
        <p:grpSp>
          <p:nvGrpSpPr>
            <p:cNvPr id="83" name="Google Shape;83;p18"/>
            <p:cNvGrpSpPr/>
            <p:nvPr/>
          </p:nvGrpSpPr>
          <p:grpSpPr>
            <a:xfrm>
              <a:off x="4713542" y="4227741"/>
              <a:ext cx="3338566" cy="1463040"/>
              <a:chOff x="4422140" y="3769678"/>
              <a:chExt cx="3338566" cy="1463040"/>
            </a:xfrm>
          </p:grpSpPr>
          <p:cxnSp>
            <p:nvCxnSpPr>
              <p:cNvPr id="84" name="Google Shape;84;p18"/>
              <p:cNvCxnSpPr/>
              <p:nvPr/>
            </p:nvCxnSpPr>
            <p:spPr>
              <a:xfrm rot="10800000">
                <a:off x="4432301" y="3784600"/>
                <a:ext cx="3328405" cy="0"/>
              </a:xfrm>
              <a:prstGeom prst="straightConnector1">
                <a:avLst/>
              </a:prstGeom>
              <a:noFill/>
              <a:ln w="28575" cap="flat" cmpd="sng">
                <a:solidFill>
                  <a:schemeClr val="lt1"/>
                </a:solidFill>
                <a:prstDash val="solid"/>
                <a:miter lim="800000"/>
                <a:headEnd type="none" w="sm" len="sm"/>
                <a:tailEnd type="none" w="sm" len="sm"/>
              </a:ln>
            </p:spPr>
          </p:cxnSp>
          <p:cxnSp>
            <p:nvCxnSpPr>
              <p:cNvPr id="85" name="Google Shape;85;p18"/>
              <p:cNvCxnSpPr/>
              <p:nvPr/>
            </p:nvCxnSpPr>
            <p:spPr>
              <a:xfrm>
                <a:off x="4422140" y="3769678"/>
                <a:ext cx="0" cy="1463040"/>
              </a:xfrm>
              <a:prstGeom prst="straightConnector1">
                <a:avLst/>
              </a:prstGeom>
              <a:noFill/>
              <a:ln w="28575" cap="flat" cmpd="sng">
                <a:solidFill>
                  <a:schemeClr val="lt1"/>
                </a:solidFill>
                <a:prstDash val="solid"/>
                <a:miter lim="800000"/>
                <a:headEnd type="none" w="sm" len="sm"/>
                <a:tailEnd type="none" w="sm" len="sm"/>
              </a:ln>
            </p:spPr>
          </p:cxnSp>
        </p:grpSp>
        <p:grpSp>
          <p:nvGrpSpPr>
            <p:cNvPr id="86" name="Google Shape;86;p18"/>
            <p:cNvGrpSpPr/>
            <p:nvPr/>
          </p:nvGrpSpPr>
          <p:grpSpPr>
            <a:xfrm rot="10800000">
              <a:off x="13809325" y="5811502"/>
              <a:ext cx="4058349" cy="1463040"/>
              <a:chOff x="6009640" y="3769678"/>
              <a:chExt cx="4058349" cy="1463040"/>
            </a:xfrm>
          </p:grpSpPr>
          <p:cxnSp>
            <p:nvCxnSpPr>
              <p:cNvPr id="87" name="Google Shape;87;p18"/>
              <p:cNvCxnSpPr/>
              <p:nvPr/>
            </p:nvCxnSpPr>
            <p:spPr>
              <a:xfrm rot="10800000">
                <a:off x="6019800" y="3784600"/>
                <a:ext cx="4048189" cy="0"/>
              </a:xfrm>
              <a:prstGeom prst="straightConnector1">
                <a:avLst/>
              </a:prstGeom>
              <a:noFill/>
              <a:ln w="28575" cap="flat" cmpd="sng">
                <a:solidFill>
                  <a:schemeClr val="lt1"/>
                </a:solidFill>
                <a:prstDash val="solid"/>
                <a:miter lim="800000"/>
                <a:headEnd type="none" w="sm" len="sm"/>
                <a:tailEnd type="none" w="sm" len="sm"/>
              </a:ln>
            </p:spPr>
          </p:cxnSp>
          <p:cxnSp>
            <p:nvCxnSpPr>
              <p:cNvPr id="88" name="Google Shape;88;p18"/>
              <p:cNvCxnSpPr/>
              <p:nvPr/>
            </p:nvCxnSpPr>
            <p:spPr>
              <a:xfrm>
                <a:off x="6009640" y="3769678"/>
                <a:ext cx="0" cy="1463040"/>
              </a:xfrm>
              <a:prstGeom prst="straightConnector1">
                <a:avLst/>
              </a:prstGeom>
              <a:noFill/>
              <a:ln w="28575" cap="flat" cmpd="sng">
                <a:solidFill>
                  <a:schemeClr val="lt1"/>
                </a:solidFill>
                <a:prstDash val="solid"/>
                <a:miter lim="800000"/>
                <a:headEnd type="none" w="sm" len="sm"/>
                <a:tailEnd type="none" w="sm" len="sm"/>
              </a:ln>
            </p:spPr>
          </p:cxnSp>
        </p:grpSp>
      </p:grpSp>
      <p:pic>
        <p:nvPicPr>
          <p:cNvPr id="18" name="Google Shape;244;p115"/>
          <p:cNvPicPr preferRelativeResize="0"/>
          <p:nvPr/>
        </p:nvPicPr>
        <p:blipFill>
          <a:blip r:embed="rId1"/>
          <a:stretch>
            <a:fillRect/>
          </a:stretch>
        </p:blipFill>
        <p:spPr>
          <a:xfrm>
            <a:off x="8032174" y="79427"/>
            <a:ext cx="996430" cy="772628"/>
          </a:xfrm>
          <a:prstGeom prst="rect">
            <a:avLst/>
          </a:prstGeom>
          <a:noFill/>
          <a:ln>
            <a:noFill/>
          </a:ln>
        </p:spPr>
      </p:pic>
      <p:sp>
        <p:nvSpPr>
          <p:cNvPr id="2" name="Text Box 4"/>
          <p:cNvSpPr txBox="1">
            <a:spLocks noChangeArrowheads="1"/>
          </p:cNvSpPr>
          <p:nvPr/>
        </p:nvSpPr>
        <p:spPr bwMode="auto">
          <a:xfrm>
            <a:off x="2105025" y="1927225"/>
            <a:ext cx="4929188" cy="11318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5pPr>
            <a:lvl6pPr marL="2514600" indent="-228600" defTabSz="4572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6pPr>
            <a:lvl7pPr marL="2971800" indent="-228600" defTabSz="4572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7pPr>
            <a:lvl8pPr marL="3429000" indent="-228600" defTabSz="4572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8pPr>
            <a:lvl9pPr marL="3886200" indent="-228600" defTabSz="4572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9pPr>
          </a:lstStyle>
          <a:p>
            <a:pPr algn="ctr" eaLnBrk="1" hangingPunct="1">
              <a:buSzPct val="100000"/>
            </a:pPr>
            <a:r>
              <a:rPr lang="en-US" altLang="en-US" sz="2400" b="1" dirty="0">
                <a:solidFill>
                  <a:srgbClr val="FFFFFF"/>
                </a:solidFill>
                <a:latin typeface="Times New Roman" panose="02020603050405020304" pitchFamily="18" charset="0"/>
                <a:cs typeface="Times New Roman" panose="02020603050405020304" pitchFamily="18" charset="0"/>
              </a:rPr>
              <a:t>TRAINING CONTENT</a:t>
            </a:r>
            <a:endParaRPr lang="en-US" altLang="en-US" sz="2400" b="1" dirty="0">
              <a:solidFill>
                <a:srgbClr val="FFFFFF"/>
              </a:solidFill>
              <a:latin typeface="Times New Roman" panose="02020603050405020304" pitchFamily="18" charset="0"/>
              <a:cs typeface="Times New Roman" panose="02020603050405020304" pitchFamily="18" charset="0"/>
            </a:endParaRPr>
          </a:p>
          <a:p>
            <a:pPr algn="ctr" eaLnBrk="1" hangingPunct="1">
              <a:buSzPct val="100000"/>
            </a:pPr>
            <a:r>
              <a:rPr lang="en-US" altLang="en-US" sz="2400" b="1" dirty="0">
                <a:solidFill>
                  <a:srgbClr val="FFFFFF"/>
                </a:solidFill>
                <a:latin typeface="Times New Roman" panose="02020603050405020304" pitchFamily="18" charset="0"/>
                <a:cs typeface="Times New Roman" panose="02020603050405020304" pitchFamily="18" charset="0"/>
              </a:rPr>
              <a:t>	Kubernetes Introduction</a:t>
            </a:r>
            <a:endParaRPr lang="en-US" altLang="en-US" sz="2400" b="1" dirty="0">
              <a:solidFill>
                <a:srgbClr val="FFFFFF"/>
              </a:solidFill>
              <a:latin typeface="Times New Roman" panose="02020603050405020304" pitchFamily="18" charset="0"/>
              <a:cs typeface="Times New Roman" panose="02020603050405020304" pitchFamily="18" charset="0"/>
            </a:endParaRPr>
          </a:p>
          <a:p>
            <a:pPr algn="ctr" eaLnBrk="1" hangingPunct="1">
              <a:buSzPct val="100000"/>
            </a:pPr>
            <a:r>
              <a:rPr lang="en-US" altLang="en-US" sz="2400" b="1" dirty="0">
                <a:solidFill>
                  <a:srgbClr val="FFFFFF"/>
                </a:solidFill>
                <a:latin typeface="Times New Roman" panose="02020603050405020304" pitchFamily="18" charset="0"/>
                <a:cs typeface="Times New Roman" panose="02020603050405020304" pitchFamily="18" charset="0"/>
              </a:rPr>
              <a:t>	Session-1</a:t>
            </a:r>
            <a:endParaRPr lang="en-US" altLang="en-US" sz="2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4806" y="169097"/>
            <a:ext cx="4926841"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Kubernetes Core Components</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aphicFrame>
        <p:nvGraphicFramePr>
          <p:cNvPr id="207" name="Diagram 206"/>
          <p:cNvGraphicFramePr/>
          <p:nvPr/>
        </p:nvGraphicFramePr>
        <p:xfrm>
          <a:off x="2114279" y="1197986"/>
          <a:ext cx="3694296" cy="208078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grpSp>
        <p:nvGrpSpPr>
          <p:cNvPr id="206" name="Group 205"/>
          <p:cNvGrpSpPr/>
          <p:nvPr/>
        </p:nvGrpSpPr>
        <p:grpSpPr>
          <a:xfrm>
            <a:off x="1944806" y="3339743"/>
            <a:ext cx="5614701" cy="1075844"/>
            <a:chOff x="1993075" y="2969629"/>
            <a:chExt cx="5614701" cy="1075844"/>
          </a:xfrm>
        </p:grpSpPr>
        <p:grpSp>
          <p:nvGrpSpPr>
            <p:cNvPr id="6" name="Group 5"/>
            <p:cNvGrpSpPr/>
            <p:nvPr/>
          </p:nvGrpSpPr>
          <p:grpSpPr>
            <a:xfrm>
              <a:off x="1993075" y="2969629"/>
              <a:ext cx="4114582" cy="848551"/>
              <a:chOff x="1156322" y="2010671"/>
              <a:chExt cx="3170755" cy="1596275"/>
            </a:xfrm>
          </p:grpSpPr>
          <p:sp>
            <p:nvSpPr>
              <p:cNvPr id="204" name="Rounded Rectangular Callout 1"/>
              <p:cNvSpPr/>
              <p:nvPr/>
            </p:nvSpPr>
            <p:spPr>
              <a:xfrm>
                <a:off x="1156322" y="2010671"/>
                <a:ext cx="3170755" cy="1596275"/>
              </a:xfrm>
              <a:prstGeom prst="wedgeRoundRectCallout">
                <a:avLst>
                  <a:gd name="adj1" fmla="val 54591"/>
                  <a:gd name="adj2" fmla="val 7265"/>
                  <a:gd name="adj3" fmla="val 16667"/>
                </a:avLst>
              </a:prstGeom>
              <a:solidFill>
                <a:srgbClr val="A5F1B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5" name="TextBox 204"/>
              <p:cNvSpPr txBox="1"/>
              <p:nvPr/>
            </p:nvSpPr>
            <p:spPr>
              <a:xfrm>
                <a:off x="1172666" y="2102679"/>
                <a:ext cx="3075385" cy="1389558"/>
              </a:xfrm>
              <a:prstGeom prst="rect">
                <a:avLst/>
              </a:prstGeom>
              <a:noFill/>
            </p:spPr>
            <p:txBody>
              <a:bodyPr wrap="square" rtlCol="0">
                <a:spAutoFit/>
              </a:bodyPr>
              <a:lstStyle/>
              <a:p>
                <a:pPr algn="just"/>
                <a:r>
                  <a:rPr lang="en-US" dirty="0">
                    <a:solidFill>
                      <a:schemeClr val="accent6">
                        <a:lumMod val="50000"/>
                      </a:schemeClr>
                    </a:solidFill>
                    <a:latin typeface="Lusitana" panose="020B0604020202020204" charset="0"/>
                  </a:rPr>
                  <a:t>Note: All Control Plan Component resides on Master Node and Deployed as a static pod (Deployed during cluster bootstrapping)</a:t>
                </a:r>
                <a:endParaRPr lang="en-US" dirty="0">
                  <a:solidFill>
                    <a:schemeClr val="accent6">
                      <a:lumMod val="50000"/>
                    </a:schemeClr>
                  </a:solidFill>
                  <a:latin typeface="Lusitana" panose="020B0604020202020204" charset="0"/>
                </a:endParaRPr>
              </a:p>
            </p:txBody>
          </p:sp>
        </p:grpSp>
        <p:grpSp>
          <p:nvGrpSpPr>
            <p:cNvPr id="7" name="Group 6"/>
            <p:cNvGrpSpPr/>
            <p:nvPr/>
          </p:nvGrpSpPr>
          <p:grpSpPr>
            <a:xfrm>
              <a:off x="6288734" y="2969629"/>
              <a:ext cx="1319042" cy="1075844"/>
              <a:chOff x="5508009" y="624414"/>
              <a:chExt cx="1701174" cy="1387520"/>
            </a:xfrm>
          </p:grpSpPr>
          <p:grpSp>
            <p:nvGrpSpPr>
              <p:cNvPr id="8" name="Google Shape;3253;p42"/>
              <p:cNvGrpSpPr/>
              <p:nvPr/>
            </p:nvGrpSpPr>
            <p:grpSpPr>
              <a:xfrm>
                <a:off x="5692721" y="688281"/>
                <a:ext cx="1388278" cy="1259786"/>
                <a:chOff x="926600" y="238150"/>
                <a:chExt cx="5727100" cy="5197025"/>
              </a:xfrm>
            </p:grpSpPr>
            <p:sp>
              <p:nvSpPr>
                <p:cNvPr id="10" name="Google Shape;3254;p42"/>
                <p:cNvSpPr/>
                <p:nvPr/>
              </p:nvSpPr>
              <p:spPr>
                <a:xfrm>
                  <a:off x="6110375" y="4352625"/>
                  <a:ext cx="371400" cy="224375"/>
                </a:xfrm>
                <a:custGeom>
                  <a:avLst/>
                  <a:gdLst/>
                  <a:ahLst/>
                  <a:cxnLst/>
                  <a:rect l="l" t="t" r="r" b="b"/>
                  <a:pathLst>
                    <a:path w="14856" h="8975" extrusionOk="0">
                      <a:moveTo>
                        <a:pt x="7745" y="1"/>
                      </a:moveTo>
                      <a:cubicBezTo>
                        <a:pt x="6043" y="1"/>
                        <a:pt x="4343" y="324"/>
                        <a:pt x="2849" y="1098"/>
                      </a:cubicBezTo>
                      <a:cubicBezTo>
                        <a:pt x="1506" y="1790"/>
                        <a:pt x="570" y="3052"/>
                        <a:pt x="285" y="4558"/>
                      </a:cubicBezTo>
                      <a:cubicBezTo>
                        <a:pt x="1" y="5616"/>
                        <a:pt x="123" y="6715"/>
                        <a:pt x="611" y="7691"/>
                      </a:cubicBezTo>
                      <a:cubicBezTo>
                        <a:pt x="1049" y="8501"/>
                        <a:pt x="1907" y="8974"/>
                        <a:pt x="2789" y="8974"/>
                      </a:cubicBezTo>
                      <a:cubicBezTo>
                        <a:pt x="2972" y="8974"/>
                        <a:pt x="3156" y="8954"/>
                        <a:pt x="3338" y="8912"/>
                      </a:cubicBezTo>
                      <a:cubicBezTo>
                        <a:pt x="4437" y="8587"/>
                        <a:pt x="5006" y="7488"/>
                        <a:pt x="5902" y="6837"/>
                      </a:cubicBezTo>
                      <a:cubicBezTo>
                        <a:pt x="6856" y="6108"/>
                        <a:pt x="8043" y="5969"/>
                        <a:pt x="9261" y="5969"/>
                      </a:cubicBezTo>
                      <a:cubicBezTo>
                        <a:pt x="10017" y="5969"/>
                        <a:pt x="10785" y="6023"/>
                        <a:pt x="11518" y="6023"/>
                      </a:cubicBezTo>
                      <a:cubicBezTo>
                        <a:pt x="11635" y="6035"/>
                        <a:pt x="11753" y="6040"/>
                        <a:pt x="11870" y="6040"/>
                      </a:cubicBezTo>
                      <a:cubicBezTo>
                        <a:pt x="12563" y="6040"/>
                        <a:pt x="13240" y="5836"/>
                        <a:pt x="13797" y="5453"/>
                      </a:cubicBezTo>
                      <a:cubicBezTo>
                        <a:pt x="14855" y="4598"/>
                        <a:pt x="14692" y="2848"/>
                        <a:pt x="13756" y="1831"/>
                      </a:cubicBezTo>
                      <a:cubicBezTo>
                        <a:pt x="12861" y="814"/>
                        <a:pt x="11477" y="447"/>
                        <a:pt x="10134" y="203"/>
                      </a:cubicBezTo>
                      <a:cubicBezTo>
                        <a:pt x="9352" y="73"/>
                        <a:pt x="8548" y="1"/>
                        <a:pt x="7745" y="1"/>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3255;p42"/>
                <p:cNvSpPr/>
                <p:nvPr/>
              </p:nvSpPr>
              <p:spPr>
                <a:xfrm>
                  <a:off x="6021850" y="3629500"/>
                  <a:ext cx="272700" cy="535500"/>
                </a:xfrm>
                <a:custGeom>
                  <a:avLst/>
                  <a:gdLst/>
                  <a:ahLst/>
                  <a:cxnLst/>
                  <a:rect l="l" t="t" r="r" b="b"/>
                  <a:pathLst>
                    <a:path w="10908" h="21420" extrusionOk="0">
                      <a:moveTo>
                        <a:pt x="6136" y="0"/>
                      </a:moveTo>
                      <a:cubicBezTo>
                        <a:pt x="5909" y="0"/>
                        <a:pt x="5681" y="23"/>
                        <a:pt x="5454" y="70"/>
                      </a:cubicBezTo>
                      <a:cubicBezTo>
                        <a:pt x="4152" y="437"/>
                        <a:pt x="3297" y="1739"/>
                        <a:pt x="2728" y="2960"/>
                      </a:cubicBezTo>
                      <a:cubicBezTo>
                        <a:pt x="937" y="6622"/>
                        <a:pt x="1" y="10652"/>
                        <a:pt x="1" y="14721"/>
                      </a:cubicBezTo>
                      <a:cubicBezTo>
                        <a:pt x="1" y="16634"/>
                        <a:pt x="204" y="18628"/>
                        <a:pt x="1303" y="20175"/>
                      </a:cubicBezTo>
                      <a:cubicBezTo>
                        <a:pt x="1920" y="21071"/>
                        <a:pt x="2810" y="21419"/>
                        <a:pt x="3711" y="21419"/>
                      </a:cubicBezTo>
                      <a:cubicBezTo>
                        <a:pt x="4774" y="21419"/>
                        <a:pt x="5852" y="20935"/>
                        <a:pt x="6512" y="20297"/>
                      </a:cubicBezTo>
                      <a:cubicBezTo>
                        <a:pt x="7733" y="19117"/>
                        <a:pt x="8262" y="17407"/>
                        <a:pt x="8751" y="15739"/>
                      </a:cubicBezTo>
                      <a:cubicBezTo>
                        <a:pt x="9809" y="11995"/>
                        <a:pt x="10908" y="8047"/>
                        <a:pt x="10094" y="4262"/>
                      </a:cubicBezTo>
                      <a:cubicBezTo>
                        <a:pt x="9890" y="3082"/>
                        <a:pt x="9402" y="2024"/>
                        <a:pt x="8629" y="1128"/>
                      </a:cubicBezTo>
                      <a:cubicBezTo>
                        <a:pt x="8004" y="405"/>
                        <a:pt x="7087" y="0"/>
                        <a:pt x="6136"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3256;p42"/>
                <p:cNvSpPr/>
                <p:nvPr/>
              </p:nvSpPr>
              <p:spPr>
                <a:xfrm>
                  <a:off x="5557925" y="3786475"/>
                  <a:ext cx="446675" cy="442425"/>
                </a:xfrm>
                <a:custGeom>
                  <a:avLst/>
                  <a:gdLst/>
                  <a:ahLst/>
                  <a:cxnLst/>
                  <a:rect l="l" t="t" r="r" b="b"/>
                  <a:pathLst>
                    <a:path w="17867" h="17697" extrusionOk="0">
                      <a:moveTo>
                        <a:pt x="3805" y="0"/>
                      </a:moveTo>
                      <a:cubicBezTo>
                        <a:pt x="3649" y="0"/>
                        <a:pt x="3493" y="6"/>
                        <a:pt x="3337" y="18"/>
                      </a:cubicBezTo>
                      <a:cubicBezTo>
                        <a:pt x="2238" y="59"/>
                        <a:pt x="1262" y="669"/>
                        <a:pt x="733" y="1564"/>
                      </a:cubicBezTo>
                      <a:cubicBezTo>
                        <a:pt x="0" y="2948"/>
                        <a:pt x="692" y="4617"/>
                        <a:pt x="1465" y="6000"/>
                      </a:cubicBezTo>
                      <a:cubicBezTo>
                        <a:pt x="2767" y="8442"/>
                        <a:pt x="4314" y="10762"/>
                        <a:pt x="5983" y="12919"/>
                      </a:cubicBezTo>
                      <a:cubicBezTo>
                        <a:pt x="7366" y="14669"/>
                        <a:pt x="8913" y="16419"/>
                        <a:pt x="10988" y="17192"/>
                      </a:cubicBezTo>
                      <a:cubicBezTo>
                        <a:pt x="11825" y="17520"/>
                        <a:pt x="12674" y="17696"/>
                        <a:pt x="13460" y="17696"/>
                      </a:cubicBezTo>
                      <a:cubicBezTo>
                        <a:pt x="14624" y="17696"/>
                        <a:pt x="15647" y="17310"/>
                        <a:pt x="16279" y="16460"/>
                      </a:cubicBezTo>
                      <a:lnTo>
                        <a:pt x="16279" y="16460"/>
                      </a:lnTo>
                      <a:lnTo>
                        <a:pt x="16116" y="16704"/>
                      </a:lnTo>
                      <a:cubicBezTo>
                        <a:pt x="17581" y="14954"/>
                        <a:pt x="17866" y="12390"/>
                        <a:pt x="17215" y="10192"/>
                      </a:cubicBezTo>
                      <a:cubicBezTo>
                        <a:pt x="16442" y="7995"/>
                        <a:pt x="15099" y="6041"/>
                        <a:pt x="13349" y="4576"/>
                      </a:cubicBezTo>
                      <a:cubicBezTo>
                        <a:pt x="11314" y="2785"/>
                        <a:pt x="8994" y="1402"/>
                        <a:pt x="6430" y="506"/>
                      </a:cubicBezTo>
                      <a:cubicBezTo>
                        <a:pt x="5598" y="194"/>
                        <a:pt x="4706" y="0"/>
                        <a:pt x="3805"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3257;p42"/>
                <p:cNvSpPr/>
                <p:nvPr/>
              </p:nvSpPr>
              <p:spPr>
                <a:xfrm>
                  <a:off x="6050350" y="4420000"/>
                  <a:ext cx="255400" cy="447450"/>
                </a:xfrm>
                <a:custGeom>
                  <a:avLst/>
                  <a:gdLst/>
                  <a:ahLst/>
                  <a:cxnLst/>
                  <a:rect l="l" t="t" r="r" b="b"/>
                  <a:pathLst>
                    <a:path w="10216" h="17898" extrusionOk="0">
                      <a:moveTo>
                        <a:pt x="9783" y="1"/>
                      </a:moveTo>
                      <a:cubicBezTo>
                        <a:pt x="9635" y="1"/>
                        <a:pt x="9483" y="11"/>
                        <a:pt x="9320" y="31"/>
                      </a:cubicBezTo>
                      <a:cubicBezTo>
                        <a:pt x="8506" y="113"/>
                        <a:pt x="7692" y="316"/>
                        <a:pt x="6960" y="642"/>
                      </a:cubicBezTo>
                      <a:cubicBezTo>
                        <a:pt x="5861" y="1171"/>
                        <a:pt x="4884" y="1944"/>
                        <a:pt x="4111" y="2921"/>
                      </a:cubicBezTo>
                      <a:cubicBezTo>
                        <a:pt x="3175" y="4101"/>
                        <a:pt x="2442" y="5363"/>
                        <a:pt x="1913" y="6787"/>
                      </a:cubicBezTo>
                      <a:cubicBezTo>
                        <a:pt x="1343" y="8130"/>
                        <a:pt x="936" y="9554"/>
                        <a:pt x="652" y="11020"/>
                      </a:cubicBezTo>
                      <a:cubicBezTo>
                        <a:pt x="407" y="12200"/>
                        <a:pt x="245" y="13380"/>
                        <a:pt x="163" y="14601"/>
                      </a:cubicBezTo>
                      <a:cubicBezTo>
                        <a:pt x="82" y="15618"/>
                        <a:pt x="41" y="16432"/>
                        <a:pt x="41" y="17043"/>
                      </a:cubicBezTo>
                      <a:cubicBezTo>
                        <a:pt x="0" y="17328"/>
                        <a:pt x="41" y="17612"/>
                        <a:pt x="82" y="17897"/>
                      </a:cubicBezTo>
                      <a:cubicBezTo>
                        <a:pt x="123" y="17612"/>
                        <a:pt x="163" y="17328"/>
                        <a:pt x="204" y="17002"/>
                      </a:cubicBezTo>
                      <a:cubicBezTo>
                        <a:pt x="245" y="16392"/>
                        <a:pt x="326" y="15578"/>
                        <a:pt x="407" y="14601"/>
                      </a:cubicBezTo>
                      <a:cubicBezTo>
                        <a:pt x="530" y="13421"/>
                        <a:pt x="733" y="12240"/>
                        <a:pt x="977" y="11060"/>
                      </a:cubicBezTo>
                      <a:cubicBezTo>
                        <a:pt x="1262" y="9636"/>
                        <a:pt x="1710" y="8252"/>
                        <a:pt x="2239" y="6909"/>
                      </a:cubicBezTo>
                      <a:cubicBezTo>
                        <a:pt x="2768" y="5525"/>
                        <a:pt x="3500" y="4264"/>
                        <a:pt x="4396" y="3124"/>
                      </a:cubicBezTo>
                      <a:cubicBezTo>
                        <a:pt x="5088" y="2188"/>
                        <a:pt x="6024" y="1415"/>
                        <a:pt x="7082" y="886"/>
                      </a:cubicBezTo>
                      <a:cubicBezTo>
                        <a:pt x="7774" y="520"/>
                        <a:pt x="8547" y="275"/>
                        <a:pt x="9361" y="153"/>
                      </a:cubicBezTo>
                      <a:cubicBezTo>
                        <a:pt x="9646" y="153"/>
                        <a:pt x="9931" y="113"/>
                        <a:pt x="10215" y="31"/>
                      </a:cubicBezTo>
                      <a:cubicBezTo>
                        <a:pt x="10073" y="11"/>
                        <a:pt x="9931" y="1"/>
                        <a:pt x="9783"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3258;p42"/>
                <p:cNvSpPr/>
                <p:nvPr/>
              </p:nvSpPr>
              <p:spPr>
                <a:xfrm>
                  <a:off x="6050350" y="3824550"/>
                  <a:ext cx="118050" cy="996100"/>
                </a:xfrm>
                <a:custGeom>
                  <a:avLst/>
                  <a:gdLst/>
                  <a:ahLst/>
                  <a:cxnLst/>
                  <a:rect l="l" t="t" r="r" b="b"/>
                  <a:pathLst>
                    <a:path w="4722" h="39844" extrusionOk="0">
                      <a:moveTo>
                        <a:pt x="4721" y="1"/>
                      </a:moveTo>
                      <a:cubicBezTo>
                        <a:pt x="4640" y="123"/>
                        <a:pt x="4599" y="245"/>
                        <a:pt x="4559" y="367"/>
                      </a:cubicBezTo>
                      <a:cubicBezTo>
                        <a:pt x="4477" y="652"/>
                        <a:pt x="4355" y="1059"/>
                        <a:pt x="4233" y="1507"/>
                      </a:cubicBezTo>
                      <a:cubicBezTo>
                        <a:pt x="4111" y="1954"/>
                        <a:pt x="3948" y="2605"/>
                        <a:pt x="3745" y="3297"/>
                      </a:cubicBezTo>
                      <a:cubicBezTo>
                        <a:pt x="3582" y="3989"/>
                        <a:pt x="3378" y="4803"/>
                        <a:pt x="3175" y="5698"/>
                      </a:cubicBezTo>
                      <a:cubicBezTo>
                        <a:pt x="2198" y="10338"/>
                        <a:pt x="1425" y="15018"/>
                        <a:pt x="936" y="19739"/>
                      </a:cubicBezTo>
                      <a:cubicBezTo>
                        <a:pt x="326" y="25274"/>
                        <a:pt x="41" y="30320"/>
                        <a:pt x="0" y="33942"/>
                      </a:cubicBezTo>
                      <a:cubicBezTo>
                        <a:pt x="0" y="35774"/>
                        <a:pt x="0" y="37279"/>
                        <a:pt x="82" y="38297"/>
                      </a:cubicBezTo>
                      <a:cubicBezTo>
                        <a:pt x="82" y="38744"/>
                        <a:pt x="123" y="39151"/>
                        <a:pt x="163" y="39436"/>
                      </a:cubicBezTo>
                      <a:cubicBezTo>
                        <a:pt x="163" y="39599"/>
                        <a:pt x="163" y="39721"/>
                        <a:pt x="204" y="39843"/>
                      </a:cubicBezTo>
                      <a:cubicBezTo>
                        <a:pt x="245" y="39721"/>
                        <a:pt x="245" y="39599"/>
                        <a:pt x="204" y="39436"/>
                      </a:cubicBezTo>
                      <a:lnTo>
                        <a:pt x="204" y="38297"/>
                      </a:lnTo>
                      <a:cubicBezTo>
                        <a:pt x="204" y="37279"/>
                        <a:pt x="204" y="35774"/>
                        <a:pt x="285" y="33983"/>
                      </a:cubicBezTo>
                      <a:cubicBezTo>
                        <a:pt x="367" y="30320"/>
                        <a:pt x="692" y="26413"/>
                        <a:pt x="1303" y="20919"/>
                      </a:cubicBezTo>
                      <a:cubicBezTo>
                        <a:pt x="1873" y="15710"/>
                        <a:pt x="2646" y="9687"/>
                        <a:pt x="3460" y="5739"/>
                      </a:cubicBezTo>
                      <a:cubicBezTo>
                        <a:pt x="3622" y="4844"/>
                        <a:pt x="3785" y="4030"/>
                        <a:pt x="3948" y="3338"/>
                      </a:cubicBezTo>
                      <a:cubicBezTo>
                        <a:pt x="4111" y="2646"/>
                        <a:pt x="4233" y="2036"/>
                        <a:pt x="4355" y="1547"/>
                      </a:cubicBezTo>
                      <a:lnTo>
                        <a:pt x="4640" y="408"/>
                      </a:lnTo>
                      <a:cubicBezTo>
                        <a:pt x="4681" y="286"/>
                        <a:pt x="4721" y="123"/>
                        <a:pt x="472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3259;p42"/>
                <p:cNvSpPr/>
                <p:nvPr/>
              </p:nvSpPr>
              <p:spPr>
                <a:xfrm>
                  <a:off x="5730875" y="3898825"/>
                  <a:ext cx="326625" cy="679675"/>
                </a:xfrm>
                <a:custGeom>
                  <a:avLst/>
                  <a:gdLst/>
                  <a:ahLst/>
                  <a:cxnLst/>
                  <a:rect l="l" t="t" r="r" b="b"/>
                  <a:pathLst>
                    <a:path w="13065" h="27187" extrusionOk="0">
                      <a:moveTo>
                        <a:pt x="41" y="1"/>
                      </a:moveTo>
                      <a:lnTo>
                        <a:pt x="41" y="1"/>
                      </a:lnTo>
                      <a:cubicBezTo>
                        <a:pt x="1" y="82"/>
                        <a:pt x="1506" y="977"/>
                        <a:pt x="3419" y="3012"/>
                      </a:cubicBezTo>
                      <a:cubicBezTo>
                        <a:pt x="5861" y="5739"/>
                        <a:pt x="7814" y="8832"/>
                        <a:pt x="9198" y="12210"/>
                      </a:cubicBezTo>
                      <a:cubicBezTo>
                        <a:pt x="10012" y="14041"/>
                        <a:pt x="10704" y="15954"/>
                        <a:pt x="11233" y="17867"/>
                      </a:cubicBezTo>
                      <a:cubicBezTo>
                        <a:pt x="11721" y="19454"/>
                        <a:pt x="12088" y="21041"/>
                        <a:pt x="12372" y="22669"/>
                      </a:cubicBezTo>
                      <a:cubicBezTo>
                        <a:pt x="12657" y="24053"/>
                        <a:pt x="12779" y="25192"/>
                        <a:pt x="12902" y="25965"/>
                      </a:cubicBezTo>
                      <a:cubicBezTo>
                        <a:pt x="12902" y="26372"/>
                        <a:pt x="12942" y="26779"/>
                        <a:pt x="13024" y="27186"/>
                      </a:cubicBezTo>
                      <a:cubicBezTo>
                        <a:pt x="13064" y="26779"/>
                        <a:pt x="13064" y="26372"/>
                        <a:pt x="13024" y="25965"/>
                      </a:cubicBezTo>
                      <a:cubicBezTo>
                        <a:pt x="12983" y="25151"/>
                        <a:pt x="12861" y="24012"/>
                        <a:pt x="12657" y="22628"/>
                      </a:cubicBezTo>
                      <a:cubicBezTo>
                        <a:pt x="12372" y="21000"/>
                        <a:pt x="12006" y="19372"/>
                        <a:pt x="11559" y="17785"/>
                      </a:cubicBezTo>
                      <a:cubicBezTo>
                        <a:pt x="11029" y="15832"/>
                        <a:pt x="10338" y="13919"/>
                        <a:pt x="9524" y="12088"/>
                      </a:cubicBezTo>
                      <a:cubicBezTo>
                        <a:pt x="8140" y="8669"/>
                        <a:pt x="6105" y="5535"/>
                        <a:pt x="3582" y="2809"/>
                      </a:cubicBezTo>
                      <a:cubicBezTo>
                        <a:pt x="3134" y="2361"/>
                        <a:pt x="2687" y="1913"/>
                        <a:pt x="2198" y="1547"/>
                      </a:cubicBezTo>
                      <a:cubicBezTo>
                        <a:pt x="1995" y="1344"/>
                        <a:pt x="1791" y="1181"/>
                        <a:pt x="1588" y="1018"/>
                      </a:cubicBezTo>
                      <a:lnTo>
                        <a:pt x="1059" y="652"/>
                      </a:lnTo>
                      <a:cubicBezTo>
                        <a:pt x="733" y="408"/>
                        <a:pt x="408" y="163"/>
                        <a:pt x="41"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3260;p42"/>
                <p:cNvSpPr/>
                <p:nvPr/>
              </p:nvSpPr>
              <p:spPr>
                <a:xfrm>
                  <a:off x="5821425" y="5006800"/>
                  <a:ext cx="477200" cy="332725"/>
                </a:xfrm>
                <a:custGeom>
                  <a:avLst/>
                  <a:gdLst/>
                  <a:ahLst/>
                  <a:cxnLst/>
                  <a:rect l="l" t="t" r="r" b="b"/>
                  <a:pathLst>
                    <a:path w="19088" h="13309" extrusionOk="0">
                      <a:moveTo>
                        <a:pt x="1" y="1"/>
                      </a:moveTo>
                      <a:lnTo>
                        <a:pt x="977" y="13309"/>
                      </a:lnTo>
                      <a:lnTo>
                        <a:pt x="18111" y="13309"/>
                      </a:lnTo>
                      <a:lnTo>
                        <a:pt x="1908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3261;p42"/>
                <p:cNvSpPr/>
                <p:nvPr/>
              </p:nvSpPr>
              <p:spPr>
                <a:xfrm>
                  <a:off x="5780725" y="4875550"/>
                  <a:ext cx="568775" cy="131275"/>
                </a:xfrm>
                <a:custGeom>
                  <a:avLst/>
                  <a:gdLst/>
                  <a:ahLst/>
                  <a:cxnLst/>
                  <a:rect l="l" t="t" r="r" b="b"/>
                  <a:pathLst>
                    <a:path w="22751" h="5251" extrusionOk="0">
                      <a:moveTo>
                        <a:pt x="1" y="1"/>
                      </a:moveTo>
                      <a:lnTo>
                        <a:pt x="1" y="5251"/>
                      </a:lnTo>
                      <a:lnTo>
                        <a:pt x="22750" y="5251"/>
                      </a:lnTo>
                      <a:lnTo>
                        <a:pt x="22750"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3262;p42"/>
                <p:cNvSpPr/>
                <p:nvPr/>
              </p:nvSpPr>
              <p:spPr>
                <a:xfrm>
                  <a:off x="5780725" y="5327300"/>
                  <a:ext cx="559625" cy="36650"/>
                </a:xfrm>
                <a:custGeom>
                  <a:avLst/>
                  <a:gdLst/>
                  <a:ahLst/>
                  <a:cxnLst/>
                  <a:rect l="l" t="t" r="r" b="b"/>
                  <a:pathLst>
                    <a:path w="22385" h="1466" extrusionOk="0">
                      <a:moveTo>
                        <a:pt x="1" y="1"/>
                      </a:moveTo>
                      <a:lnTo>
                        <a:pt x="1" y="1466"/>
                      </a:lnTo>
                      <a:lnTo>
                        <a:pt x="22384" y="1466"/>
                      </a:lnTo>
                      <a:lnTo>
                        <a:pt x="22384"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3263;p42"/>
                <p:cNvSpPr/>
                <p:nvPr/>
              </p:nvSpPr>
              <p:spPr>
                <a:xfrm>
                  <a:off x="5807175" y="5363925"/>
                  <a:ext cx="512825" cy="64125"/>
                </a:xfrm>
                <a:custGeom>
                  <a:avLst/>
                  <a:gdLst/>
                  <a:ahLst/>
                  <a:cxnLst/>
                  <a:rect l="l" t="t" r="r" b="b"/>
                  <a:pathLst>
                    <a:path w="20513" h="2565" extrusionOk="0">
                      <a:moveTo>
                        <a:pt x="1" y="1"/>
                      </a:moveTo>
                      <a:lnTo>
                        <a:pt x="1059" y="2565"/>
                      </a:lnTo>
                      <a:lnTo>
                        <a:pt x="19291" y="2565"/>
                      </a:lnTo>
                      <a:lnTo>
                        <a:pt x="20512"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3264;p42"/>
                <p:cNvSpPr/>
                <p:nvPr/>
              </p:nvSpPr>
              <p:spPr>
                <a:xfrm>
                  <a:off x="5829575" y="5068875"/>
                  <a:ext cx="460900" cy="93625"/>
                </a:xfrm>
                <a:custGeom>
                  <a:avLst/>
                  <a:gdLst/>
                  <a:ahLst/>
                  <a:cxnLst/>
                  <a:rect l="l" t="t" r="r" b="b"/>
                  <a:pathLst>
                    <a:path w="18436" h="3745" extrusionOk="0">
                      <a:moveTo>
                        <a:pt x="9401" y="0"/>
                      </a:moveTo>
                      <a:lnTo>
                        <a:pt x="9320" y="123"/>
                      </a:lnTo>
                      <a:lnTo>
                        <a:pt x="9157" y="326"/>
                      </a:lnTo>
                      <a:lnTo>
                        <a:pt x="6679" y="3433"/>
                      </a:lnTo>
                      <a:lnTo>
                        <a:pt x="6679" y="3433"/>
                      </a:lnTo>
                      <a:lnTo>
                        <a:pt x="4314" y="123"/>
                      </a:lnTo>
                      <a:lnTo>
                        <a:pt x="4273" y="41"/>
                      </a:lnTo>
                      <a:lnTo>
                        <a:pt x="4192" y="123"/>
                      </a:lnTo>
                      <a:lnTo>
                        <a:pt x="1308" y="3487"/>
                      </a:lnTo>
                      <a:lnTo>
                        <a:pt x="1308" y="3487"/>
                      </a:lnTo>
                      <a:lnTo>
                        <a:pt x="366" y="2035"/>
                      </a:lnTo>
                      <a:lnTo>
                        <a:pt x="122" y="1628"/>
                      </a:lnTo>
                      <a:cubicBezTo>
                        <a:pt x="43" y="1549"/>
                        <a:pt x="2" y="1508"/>
                        <a:pt x="0" y="1506"/>
                      </a:cubicBezTo>
                      <a:lnTo>
                        <a:pt x="0" y="1506"/>
                      </a:lnTo>
                      <a:cubicBezTo>
                        <a:pt x="41" y="1547"/>
                        <a:pt x="41" y="1588"/>
                        <a:pt x="82" y="1628"/>
                      </a:cubicBezTo>
                      <a:lnTo>
                        <a:pt x="326" y="2035"/>
                      </a:lnTo>
                      <a:lnTo>
                        <a:pt x="1262" y="3622"/>
                      </a:lnTo>
                      <a:lnTo>
                        <a:pt x="1303" y="3704"/>
                      </a:lnTo>
                      <a:lnTo>
                        <a:pt x="1343" y="3622"/>
                      </a:lnTo>
                      <a:lnTo>
                        <a:pt x="4225" y="346"/>
                      </a:lnTo>
                      <a:lnTo>
                        <a:pt x="4225" y="346"/>
                      </a:lnTo>
                      <a:cubicBezTo>
                        <a:pt x="4938" y="1338"/>
                        <a:pt x="5726" y="2443"/>
                        <a:pt x="6552" y="3663"/>
                      </a:cubicBezTo>
                      <a:lnTo>
                        <a:pt x="6675" y="3745"/>
                      </a:lnTo>
                      <a:lnTo>
                        <a:pt x="6756" y="3663"/>
                      </a:lnTo>
                      <a:lnTo>
                        <a:pt x="9279" y="448"/>
                      </a:lnTo>
                      <a:cubicBezTo>
                        <a:pt x="9300" y="407"/>
                        <a:pt x="9331" y="376"/>
                        <a:pt x="9362" y="344"/>
                      </a:cubicBezTo>
                      <a:lnTo>
                        <a:pt x="9362" y="344"/>
                      </a:lnTo>
                      <a:lnTo>
                        <a:pt x="12128" y="3663"/>
                      </a:lnTo>
                      <a:lnTo>
                        <a:pt x="12209" y="3745"/>
                      </a:lnTo>
                      <a:lnTo>
                        <a:pt x="12291" y="3663"/>
                      </a:lnTo>
                      <a:lnTo>
                        <a:pt x="14632" y="290"/>
                      </a:lnTo>
                      <a:lnTo>
                        <a:pt x="14632" y="290"/>
                      </a:lnTo>
                      <a:lnTo>
                        <a:pt x="17012" y="3582"/>
                      </a:lnTo>
                      <a:lnTo>
                        <a:pt x="17052" y="3663"/>
                      </a:lnTo>
                      <a:lnTo>
                        <a:pt x="17093" y="3622"/>
                      </a:lnTo>
                      <a:cubicBezTo>
                        <a:pt x="17541" y="3053"/>
                        <a:pt x="17866" y="2646"/>
                        <a:pt x="18110" y="2320"/>
                      </a:cubicBezTo>
                      <a:lnTo>
                        <a:pt x="18355" y="1995"/>
                      </a:lnTo>
                      <a:cubicBezTo>
                        <a:pt x="18436" y="1913"/>
                        <a:pt x="18436" y="1873"/>
                        <a:pt x="18436" y="1872"/>
                      </a:cubicBezTo>
                      <a:lnTo>
                        <a:pt x="18436" y="1872"/>
                      </a:lnTo>
                      <a:cubicBezTo>
                        <a:pt x="18395" y="1913"/>
                        <a:pt x="18355" y="1954"/>
                        <a:pt x="18314" y="1995"/>
                      </a:cubicBezTo>
                      <a:lnTo>
                        <a:pt x="18070" y="2320"/>
                      </a:lnTo>
                      <a:lnTo>
                        <a:pt x="17096" y="3488"/>
                      </a:lnTo>
                      <a:lnTo>
                        <a:pt x="17096" y="3488"/>
                      </a:lnTo>
                      <a:lnTo>
                        <a:pt x="14733" y="123"/>
                      </a:lnTo>
                      <a:lnTo>
                        <a:pt x="14692" y="41"/>
                      </a:lnTo>
                      <a:lnTo>
                        <a:pt x="14610" y="123"/>
                      </a:lnTo>
                      <a:lnTo>
                        <a:pt x="12244" y="3436"/>
                      </a:lnTo>
                      <a:lnTo>
                        <a:pt x="9483" y="123"/>
                      </a:lnTo>
                      <a:lnTo>
                        <a:pt x="9401"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3265;p42"/>
                <p:cNvSpPr/>
                <p:nvPr/>
              </p:nvSpPr>
              <p:spPr>
                <a:xfrm>
                  <a:off x="5825500" y="5001725"/>
                  <a:ext cx="479225" cy="5100"/>
                </a:xfrm>
                <a:custGeom>
                  <a:avLst/>
                  <a:gdLst/>
                  <a:ahLst/>
                  <a:cxnLst/>
                  <a:rect l="l" t="t" r="r" b="b"/>
                  <a:pathLst>
                    <a:path w="19169" h="204" extrusionOk="0">
                      <a:moveTo>
                        <a:pt x="9564" y="0"/>
                      </a:moveTo>
                      <a:cubicBezTo>
                        <a:pt x="4274" y="0"/>
                        <a:pt x="0" y="41"/>
                        <a:pt x="0" y="122"/>
                      </a:cubicBezTo>
                      <a:cubicBezTo>
                        <a:pt x="0" y="163"/>
                        <a:pt x="4274" y="204"/>
                        <a:pt x="9564" y="204"/>
                      </a:cubicBezTo>
                      <a:cubicBezTo>
                        <a:pt x="14855" y="204"/>
                        <a:pt x="19169" y="163"/>
                        <a:pt x="19169" y="122"/>
                      </a:cubicBezTo>
                      <a:cubicBezTo>
                        <a:pt x="19169" y="41"/>
                        <a:pt x="14855" y="0"/>
                        <a:pt x="9564"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3266;p42"/>
                <p:cNvSpPr/>
                <p:nvPr/>
              </p:nvSpPr>
              <p:spPr>
                <a:xfrm>
                  <a:off x="5805150" y="5364950"/>
                  <a:ext cx="520950" cy="5100"/>
                </a:xfrm>
                <a:custGeom>
                  <a:avLst/>
                  <a:gdLst/>
                  <a:ahLst/>
                  <a:cxnLst/>
                  <a:rect l="l" t="t" r="r" b="b"/>
                  <a:pathLst>
                    <a:path w="20838" h="204" extrusionOk="0">
                      <a:moveTo>
                        <a:pt x="10419" y="0"/>
                      </a:moveTo>
                      <a:cubicBezTo>
                        <a:pt x="4681" y="0"/>
                        <a:pt x="0" y="41"/>
                        <a:pt x="0" y="82"/>
                      </a:cubicBezTo>
                      <a:cubicBezTo>
                        <a:pt x="0" y="163"/>
                        <a:pt x="4681" y="204"/>
                        <a:pt x="10419" y="204"/>
                      </a:cubicBezTo>
                      <a:cubicBezTo>
                        <a:pt x="16198" y="204"/>
                        <a:pt x="20837" y="163"/>
                        <a:pt x="20837" y="82"/>
                      </a:cubicBezTo>
                      <a:cubicBezTo>
                        <a:pt x="20837" y="0"/>
                        <a:pt x="16198" y="0"/>
                        <a:pt x="10419" y="0"/>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3267;p42"/>
                <p:cNvSpPr/>
                <p:nvPr/>
              </p:nvSpPr>
              <p:spPr>
                <a:xfrm>
                  <a:off x="5652525" y="541300"/>
                  <a:ext cx="866875" cy="904525"/>
                </a:xfrm>
                <a:custGeom>
                  <a:avLst/>
                  <a:gdLst/>
                  <a:ahLst/>
                  <a:cxnLst/>
                  <a:rect l="l" t="t" r="r" b="b"/>
                  <a:pathLst>
                    <a:path w="34675" h="36181" extrusionOk="0">
                      <a:moveTo>
                        <a:pt x="1" y="1"/>
                      </a:moveTo>
                      <a:lnTo>
                        <a:pt x="1" y="36181"/>
                      </a:lnTo>
                      <a:lnTo>
                        <a:pt x="34675" y="36181"/>
                      </a:lnTo>
                      <a:lnTo>
                        <a:pt x="3467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3268;p42"/>
                <p:cNvSpPr/>
                <p:nvPr/>
              </p:nvSpPr>
              <p:spPr>
                <a:xfrm>
                  <a:off x="5593525" y="541300"/>
                  <a:ext cx="867900" cy="904525"/>
                </a:xfrm>
                <a:custGeom>
                  <a:avLst/>
                  <a:gdLst/>
                  <a:ahLst/>
                  <a:cxnLst/>
                  <a:rect l="l" t="t" r="r" b="b"/>
                  <a:pathLst>
                    <a:path w="34716" h="36181" extrusionOk="0">
                      <a:moveTo>
                        <a:pt x="0" y="1"/>
                      </a:moveTo>
                      <a:lnTo>
                        <a:pt x="0" y="36181"/>
                      </a:lnTo>
                      <a:lnTo>
                        <a:pt x="34715" y="36181"/>
                      </a:lnTo>
                      <a:lnTo>
                        <a:pt x="3471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3269;p42"/>
                <p:cNvSpPr/>
                <p:nvPr/>
              </p:nvSpPr>
              <p:spPr>
                <a:xfrm>
                  <a:off x="5593525" y="541300"/>
                  <a:ext cx="867900" cy="905550"/>
                </a:xfrm>
                <a:custGeom>
                  <a:avLst/>
                  <a:gdLst/>
                  <a:ahLst/>
                  <a:cxnLst/>
                  <a:rect l="l" t="t" r="r" b="b"/>
                  <a:pathLst>
                    <a:path w="34716" h="36222" extrusionOk="0">
                      <a:moveTo>
                        <a:pt x="41" y="1"/>
                      </a:moveTo>
                      <a:lnTo>
                        <a:pt x="41" y="82"/>
                      </a:lnTo>
                      <a:lnTo>
                        <a:pt x="34715" y="82"/>
                      </a:lnTo>
                      <a:lnTo>
                        <a:pt x="34715" y="1"/>
                      </a:lnTo>
                      <a:close/>
                      <a:moveTo>
                        <a:pt x="41" y="82"/>
                      </a:moveTo>
                      <a:lnTo>
                        <a:pt x="0" y="36221"/>
                      </a:lnTo>
                      <a:lnTo>
                        <a:pt x="41" y="36221"/>
                      </a:lnTo>
                      <a:lnTo>
                        <a:pt x="41" y="82"/>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3270;p42"/>
                <p:cNvSpPr/>
                <p:nvPr/>
              </p:nvSpPr>
              <p:spPr>
                <a:xfrm>
                  <a:off x="5710525" y="663400"/>
                  <a:ext cx="633875" cy="660325"/>
                </a:xfrm>
                <a:custGeom>
                  <a:avLst/>
                  <a:gdLst/>
                  <a:ahLst/>
                  <a:cxnLst/>
                  <a:rect l="l" t="t" r="r" b="b"/>
                  <a:pathLst>
                    <a:path w="25355" h="26413" extrusionOk="0">
                      <a:moveTo>
                        <a:pt x="1" y="0"/>
                      </a:moveTo>
                      <a:lnTo>
                        <a:pt x="1" y="26413"/>
                      </a:lnTo>
                      <a:lnTo>
                        <a:pt x="25355" y="26413"/>
                      </a:lnTo>
                      <a:lnTo>
                        <a:pt x="25355"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3271;p42"/>
                <p:cNvSpPr/>
                <p:nvPr/>
              </p:nvSpPr>
              <p:spPr>
                <a:xfrm>
                  <a:off x="5594550" y="1328800"/>
                  <a:ext cx="116000" cy="113975"/>
                </a:xfrm>
                <a:custGeom>
                  <a:avLst/>
                  <a:gdLst/>
                  <a:ahLst/>
                  <a:cxnLst/>
                  <a:rect l="l" t="t" r="r" b="b"/>
                  <a:pathLst>
                    <a:path w="4640" h="4559" extrusionOk="0">
                      <a:moveTo>
                        <a:pt x="4640" y="0"/>
                      </a:moveTo>
                      <a:lnTo>
                        <a:pt x="4640" y="0"/>
                      </a:lnTo>
                      <a:cubicBezTo>
                        <a:pt x="4355" y="163"/>
                        <a:pt x="4111" y="367"/>
                        <a:pt x="3907" y="611"/>
                      </a:cubicBezTo>
                      <a:cubicBezTo>
                        <a:pt x="3459" y="977"/>
                        <a:pt x="2890" y="1547"/>
                        <a:pt x="2239" y="2198"/>
                      </a:cubicBezTo>
                      <a:cubicBezTo>
                        <a:pt x="1628" y="2809"/>
                        <a:pt x="1058" y="3378"/>
                        <a:pt x="651" y="3826"/>
                      </a:cubicBezTo>
                      <a:cubicBezTo>
                        <a:pt x="407" y="4029"/>
                        <a:pt x="204" y="4274"/>
                        <a:pt x="0" y="4559"/>
                      </a:cubicBezTo>
                      <a:cubicBezTo>
                        <a:pt x="285" y="4355"/>
                        <a:pt x="529" y="4152"/>
                        <a:pt x="733" y="3948"/>
                      </a:cubicBezTo>
                      <a:cubicBezTo>
                        <a:pt x="1180" y="3541"/>
                        <a:pt x="1750" y="2971"/>
                        <a:pt x="2401" y="2361"/>
                      </a:cubicBezTo>
                      <a:cubicBezTo>
                        <a:pt x="3052" y="1750"/>
                        <a:pt x="3622" y="1140"/>
                        <a:pt x="4029" y="733"/>
                      </a:cubicBezTo>
                      <a:cubicBezTo>
                        <a:pt x="4233" y="489"/>
                        <a:pt x="4477" y="245"/>
                        <a:pt x="464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3272;p42"/>
                <p:cNvSpPr/>
                <p:nvPr/>
              </p:nvSpPr>
              <p:spPr>
                <a:xfrm>
                  <a:off x="6344375" y="1326775"/>
                  <a:ext cx="115000" cy="116000"/>
                </a:xfrm>
                <a:custGeom>
                  <a:avLst/>
                  <a:gdLst/>
                  <a:ahLst/>
                  <a:cxnLst/>
                  <a:rect l="l" t="t" r="r" b="b"/>
                  <a:pathLst>
                    <a:path w="4600" h="4640" extrusionOk="0">
                      <a:moveTo>
                        <a:pt x="1" y="0"/>
                      </a:moveTo>
                      <a:lnTo>
                        <a:pt x="1" y="0"/>
                      </a:lnTo>
                      <a:cubicBezTo>
                        <a:pt x="164" y="244"/>
                        <a:pt x="367" y="488"/>
                        <a:pt x="611" y="733"/>
                      </a:cubicBezTo>
                      <a:cubicBezTo>
                        <a:pt x="1018" y="1180"/>
                        <a:pt x="1588" y="1750"/>
                        <a:pt x="2199" y="2401"/>
                      </a:cubicBezTo>
                      <a:cubicBezTo>
                        <a:pt x="2850" y="3052"/>
                        <a:pt x="3419" y="3622"/>
                        <a:pt x="3867" y="4029"/>
                      </a:cubicBezTo>
                      <a:cubicBezTo>
                        <a:pt x="4071" y="4233"/>
                        <a:pt x="4315" y="4436"/>
                        <a:pt x="4600" y="4640"/>
                      </a:cubicBezTo>
                      <a:cubicBezTo>
                        <a:pt x="4396" y="4355"/>
                        <a:pt x="4193" y="4110"/>
                        <a:pt x="3949" y="3907"/>
                      </a:cubicBezTo>
                      <a:cubicBezTo>
                        <a:pt x="3542" y="3459"/>
                        <a:pt x="2972" y="2890"/>
                        <a:pt x="2361" y="2238"/>
                      </a:cubicBezTo>
                      <a:cubicBezTo>
                        <a:pt x="1751" y="1587"/>
                        <a:pt x="1140" y="1017"/>
                        <a:pt x="733" y="651"/>
                      </a:cubicBezTo>
                      <a:cubicBezTo>
                        <a:pt x="530" y="407"/>
                        <a:pt x="286" y="204"/>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3273;p42"/>
                <p:cNvSpPr/>
                <p:nvPr/>
              </p:nvSpPr>
              <p:spPr>
                <a:xfrm>
                  <a:off x="6343375" y="551475"/>
                  <a:ext cx="116000" cy="112975"/>
                </a:xfrm>
                <a:custGeom>
                  <a:avLst/>
                  <a:gdLst/>
                  <a:ahLst/>
                  <a:cxnLst/>
                  <a:rect l="l" t="t" r="r" b="b"/>
                  <a:pathLst>
                    <a:path w="4640" h="4519" extrusionOk="0">
                      <a:moveTo>
                        <a:pt x="4640" y="1"/>
                      </a:moveTo>
                      <a:lnTo>
                        <a:pt x="4640" y="1"/>
                      </a:lnTo>
                      <a:cubicBezTo>
                        <a:pt x="4355" y="164"/>
                        <a:pt x="4111" y="367"/>
                        <a:pt x="3907" y="571"/>
                      </a:cubicBezTo>
                      <a:cubicBezTo>
                        <a:pt x="3459" y="977"/>
                        <a:pt x="2890" y="1547"/>
                        <a:pt x="2239" y="2158"/>
                      </a:cubicBezTo>
                      <a:cubicBezTo>
                        <a:pt x="1628" y="2809"/>
                        <a:pt x="1058" y="3379"/>
                        <a:pt x="651" y="3826"/>
                      </a:cubicBezTo>
                      <a:cubicBezTo>
                        <a:pt x="366" y="4030"/>
                        <a:pt x="163" y="4274"/>
                        <a:pt x="0" y="4518"/>
                      </a:cubicBezTo>
                      <a:cubicBezTo>
                        <a:pt x="244" y="4355"/>
                        <a:pt x="489" y="4152"/>
                        <a:pt x="733" y="3908"/>
                      </a:cubicBezTo>
                      <a:cubicBezTo>
                        <a:pt x="1180" y="3541"/>
                        <a:pt x="1750" y="2972"/>
                        <a:pt x="2401" y="2320"/>
                      </a:cubicBezTo>
                      <a:cubicBezTo>
                        <a:pt x="3052" y="1710"/>
                        <a:pt x="3622" y="1140"/>
                        <a:pt x="4029" y="693"/>
                      </a:cubicBezTo>
                      <a:cubicBezTo>
                        <a:pt x="4233" y="489"/>
                        <a:pt x="4436" y="245"/>
                        <a:pt x="464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3274;p42"/>
                <p:cNvSpPr/>
                <p:nvPr/>
              </p:nvSpPr>
              <p:spPr>
                <a:xfrm>
                  <a:off x="5594550" y="550475"/>
                  <a:ext cx="113975" cy="116000"/>
                </a:xfrm>
                <a:custGeom>
                  <a:avLst/>
                  <a:gdLst/>
                  <a:ahLst/>
                  <a:cxnLst/>
                  <a:rect l="l" t="t" r="r" b="b"/>
                  <a:pathLst>
                    <a:path w="4559" h="4640" extrusionOk="0">
                      <a:moveTo>
                        <a:pt x="0" y="0"/>
                      </a:moveTo>
                      <a:cubicBezTo>
                        <a:pt x="204" y="285"/>
                        <a:pt x="407" y="529"/>
                        <a:pt x="611" y="733"/>
                      </a:cubicBezTo>
                      <a:cubicBezTo>
                        <a:pt x="1018" y="1180"/>
                        <a:pt x="1587" y="1750"/>
                        <a:pt x="2198" y="2401"/>
                      </a:cubicBezTo>
                      <a:cubicBezTo>
                        <a:pt x="2808" y="3052"/>
                        <a:pt x="3419" y="3622"/>
                        <a:pt x="3826" y="4029"/>
                      </a:cubicBezTo>
                      <a:cubicBezTo>
                        <a:pt x="4029" y="4233"/>
                        <a:pt x="4273" y="4477"/>
                        <a:pt x="4558" y="4640"/>
                      </a:cubicBezTo>
                      <a:cubicBezTo>
                        <a:pt x="4395" y="4355"/>
                        <a:pt x="4192" y="4110"/>
                        <a:pt x="3948" y="3907"/>
                      </a:cubicBezTo>
                      <a:cubicBezTo>
                        <a:pt x="3582" y="3459"/>
                        <a:pt x="3012" y="2890"/>
                        <a:pt x="2361" y="2238"/>
                      </a:cubicBezTo>
                      <a:cubicBezTo>
                        <a:pt x="1750" y="1587"/>
                        <a:pt x="1180" y="1017"/>
                        <a:pt x="733" y="611"/>
                      </a:cubicBezTo>
                      <a:cubicBezTo>
                        <a:pt x="529" y="407"/>
                        <a:pt x="285" y="163"/>
                        <a:pt x="0"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275;p42"/>
                <p:cNvSpPr/>
                <p:nvPr/>
              </p:nvSpPr>
              <p:spPr>
                <a:xfrm>
                  <a:off x="5708500" y="658300"/>
                  <a:ext cx="636925" cy="665425"/>
                </a:xfrm>
                <a:custGeom>
                  <a:avLst/>
                  <a:gdLst/>
                  <a:ahLst/>
                  <a:cxnLst/>
                  <a:rect l="l" t="t" r="r" b="b"/>
                  <a:pathLst>
                    <a:path w="25477" h="26617" extrusionOk="0">
                      <a:moveTo>
                        <a:pt x="0" y="1"/>
                      </a:moveTo>
                      <a:lnTo>
                        <a:pt x="0" y="26617"/>
                      </a:lnTo>
                      <a:lnTo>
                        <a:pt x="122" y="26617"/>
                      </a:lnTo>
                      <a:lnTo>
                        <a:pt x="204" y="26617"/>
                      </a:lnTo>
                      <a:lnTo>
                        <a:pt x="204" y="26617"/>
                      </a:lnTo>
                      <a:lnTo>
                        <a:pt x="204" y="26617"/>
                      </a:lnTo>
                      <a:lnTo>
                        <a:pt x="204" y="26617"/>
                      </a:lnTo>
                      <a:lnTo>
                        <a:pt x="204" y="26617"/>
                      </a:lnTo>
                      <a:lnTo>
                        <a:pt x="18477" y="26576"/>
                      </a:lnTo>
                      <a:lnTo>
                        <a:pt x="18436" y="26576"/>
                      </a:lnTo>
                      <a:lnTo>
                        <a:pt x="204" y="26536"/>
                      </a:lnTo>
                      <a:lnTo>
                        <a:pt x="204" y="26536"/>
                      </a:lnTo>
                      <a:lnTo>
                        <a:pt x="204" y="286"/>
                      </a:lnTo>
                      <a:lnTo>
                        <a:pt x="25314" y="286"/>
                      </a:lnTo>
                      <a:cubicBezTo>
                        <a:pt x="25314" y="8145"/>
                        <a:pt x="25355" y="14709"/>
                        <a:pt x="25355" y="19332"/>
                      </a:cubicBezTo>
                      <a:cubicBezTo>
                        <a:pt x="25395" y="21652"/>
                        <a:pt x="25395" y="23443"/>
                        <a:pt x="25395" y="24704"/>
                      </a:cubicBezTo>
                      <a:lnTo>
                        <a:pt x="25395" y="24623"/>
                      </a:lnTo>
                      <a:cubicBezTo>
                        <a:pt x="25436" y="23402"/>
                        <a:pt x="25436" y="21570"/>
                        <a:pt x="25436" y="19291"/>
                      </a:cubicBezTo>
                      <a:cubicBezTo>
                        <a:pt x="25436" y="14611"/>
                        <a:pt x="25477" y="8018"/>
                        <a:pt x="25477" y="82"/>
                      </a:cubicBezTo>
                      <a:lnTo>
                        <a:pt x="25477"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76;p42"/>
                <p:cNvSpPr/>
                <p:nvPr/>
              </p:nvSpPr>
              <p:spPr>
                <a:xfrm>
                  <a:off x="5922150" y="888250"/>
                  <a:ext cx="211650" cy="211650"/>
                </a:xfrm>
                <a:custGeom>
                  <a:avLst/>
                  <a:gdLst/>
                  <a:ahLst/>
                  <a:cxnLst/>
                  <a:rect l="l" t="t" r="r" b="b"/>
                  <a:pathLst>
                    <a:path w="8466" h="8466" extrusionOk="0">
                      <a:moveTo>
                        <a:pt x="1" y="1"/>
                      </a:moveTo>
                      <a:lnTo>
                        <a:pt x="1" y="8466"/>
                      </a:lnTo>
                      <a:lnTo>
                        <a:pt x="8466" y="8466"/>
                      </a:lnTo>
                      <a:lnTo>
                        <a:pt x="846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277;p42"/>
                <p:cNvSpPr/>
                <p:nvPr/>
              </p:nvSpPr>
              <p:spPr>
                <a:xfrm>
                  <a:off x="5652525" y="1660475"/>
                  <a:ext cx="866875" cy="903500"/>
                </a:xfrm>
                <a:custGeom>
                  <a:avLst/>
                  <a:gdLst/>
                  <a:ahLst/>
                  <a:cxnLst/>
                  <a:rect l="l" t="t" r="r" b="b"/>
                  <a:pathLst>
                    <a:path w="34675" h="36140" extrusionOk="0">
                      <a:moveTo>
                        <a:pt x="1" y="1"/>
                      </a:moveTo>
                      <a:lnTo>
                        <a:pt x="1" y="36140"/>
                      </a:lnTo>
                      <a:lnTo>
                        <a:pt x="34675" y="36140"/>
                      </a:lnTo>
                      <a:lnTo>
                        <a:pt x="34675"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278;p42"/>
                <p:cNvSpPr/>
                <p:nvPr/>
              </p:nvSpPr>
              <p:spPr>
                <a:xfrm>
                  <a:off x="5593525" y="1660475"/>
                  <a:ext cx="867900" cy="903500"/>
                </a:xfrm>
                <a:custGeom>
                  <a:avLst/>
                  <a:gdLst/>
                  <a:ahLst/>
                  <a:cxnLst/>
                  <a:rect l="l" t="t" r="r" b="b"/>
                  <a:pathLst>
                    <a:path w="34716" h="36140" extrusionOk="0">
                      <a:moveTo>
                        <a:pt x="0" y="1"/>
                      </a:moveTo>
                      <a:lnTo>
                        <a:pt x="0" y="36140"/>
                      </a:lnTo>
                      <a:lnTo>
                        <a:pt x="34715" y="36140"/>
                      </a:lnTo>
                      <a:lnTo>
                        <a:pt x="3471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3279;p42"/>
                <p:cNvSpPr/>
                <p:nvPr/>
              </p:nvSpPr>
              <p:spPr>
                <a:xfrm>
                  <a:off x="5593525" y="1659475"/>
                  <a:ext cx="867900" cy="904500"/>
                </a:xfrm>
                <a:custGeom>
                  <a:avLst/>
                  <a:gdLst/>
                  <a:ahLst/>
                  <a:cxnLst/>
                  <a:rect l="l" t="t" r="r" b="b"/>
                  <a:pathLst>
                    <a:path w="34716" h="36180" extrusionOk="0">
                      <a:moveTo>
                        <a:pt x="41" y="0"/>
                      </a:moveTo>
                      <a:lnTo>
                        <a:pt x="41" y="81"/>
                      </a:lnTo>
                      <a:lnTo>
                        <a:pt x="34715" y="81"/>
                      </a:lnTo>
                      <a:lnTo>
                        <a:pt x="34715" y="0"/>
                      </a:lnTo>
                      <a:close/>
                      <a:moveTo>
                        <a:pt x="41" y="81"/>
                      </a:moveTo>
                      <a:lnTo>
                        <a:pt x="0" y="36180"/>
                      </a:lnTo>
                      <a:lnTo>
                        <a:pt x="41" y="36180"/>
                      </a:lnTo>
                      <a:lnTo>
                        <a:pt x="41" y="8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280;p42"/>
                <p:cNvSpPr/>
                <p:nvPr/>
              </p:nvSpPr>
              <p:spPr>
                <a:xfrm>
                  <a:off x="5710525" y="1781550"/>
                  <a:ext cx="633875" cy="661350"/>
                </a:xfrm>
                <a:custGeom>
                  <a:avLst/>
                  <a:gdLst/>
                  <a:ahLst/>
                  <a:cxnLst/>
                  <a:rect l="l" t="t" r="r" b="b"/>
                  <a:pathLst>
                    <a:path w="25355" h="26454" extrusionOk="0">
                      <a:moveTo>
                        <a:pt x="1" y="1"/>
                      </a:moveTo>
                      <a:lnTo>
                        <a:pt x="1" y="26454"/>
                      </a:lnTo>
                      <a:lnTo>
                        <a:pt x="25355" y="26454"/>
                      </a:lnTo>
                      <a:lnTo>
                        <a:pt x="25355" y="1"/>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3281;p42"/>
                <p:cNvSpPr/>
                <p:nvPr/>
              </p:nvSpPr>
              <p:spPr>
                <a:xfrm>
                  <a:off x="5594550" y="2446950"/>
                  <a:ext cx="116000" cy="113975"/>
                </a:xfrm>
                <a:custGeom>
                  <a:avLst/>
                  <a:gdLst/>
                  <a:ahLst/>
                  <a:cxnLst/>
                  <a:rect l="l" t="t" r="r" b="b"/>
                  <a:pathLst>
                    <a:path w="4640" h="4559" extrusionOk="0">
                      <a:moveTo>
                        <a:pt x="4640" y="1"/>
                      </a:moveTo>
                      <a:lnTo>
                        <a:pt x="4640" y="1"/>
                      </a:lnTo>
                      <a:cubicBezTo>
                        <a:pt x="4355" y="163"/>
                        <a:pt x="4111" y="367"/>
                        <a:pt x="3907" y="611"/>
                      </a:cubicBezTo>
                      <a:cubicBezTo>
                        <a:pt x="3459" y="1018"/>
                        <a:pt x="2890" y="1588"/>
                        <a:pt x="2239" y="2198"/>
                      </a:cubicBezTo>
                      <a:cubicBezTo>
                        <a:pt x="1628" y="2809"/>
                        <a:pt x="1058" y="3419"/>
                        <a:pt x="651" y="3826"/>
                      </a:cubicBezTo>
                      <a:cubicBezTo>
                        <a:pt x="407" y="4030"/>
                        <a:pt x="204" y="4274"/>
                        <a:pt x="0" y="4559"/>
                      </a:cubicBezTo>
                      <a:cubicBezTo>
                        <a:pt x="285" y="4396"/>
                        <a:pt x="529" y="4192"/>
                        <a:pt x="733" y="3948"/>
                      </a:cubicBezTo>
                      <a:cubicBezTo>
                        <a:pt x="1180" y="3541"/>
                        <a:pt x="1750" y="2972"/>
                        <a:pt x="2401" y="2361"/>
                      </a:cubicBezTo>
                      <a:cubicBezTo>
                        <a:pt x="3052" y="1751"/>
                        <a:pt x="3622" y="1140"/>
                        <a:pt x="4029" y="733"/>
                      </a:cubicBezTo>
                      <a:cubicBezTo>
                        <a:pt x="4233" y="489"/>
                        <a:pt x="4477" y="245"/>
                        <a:pt x="464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3282;p42"/>
                <p:cNvSpPr/>
                <p:nvPr/>
              </p:nvSpPr>
              <p:spPr>
                <a:xfrm>
                  <a:off x="6344375" y="2444925"/>
                  <a:ext cx="113975" cy="116000"/>
                </a:xfrm>
                <a:custGeom>
                  <a:avLst/>
                  <a:gdLst/>
                  <a:ahLst/>
                  <a:cxnLst/>
                  <a:rect l="l" t="t" r="r" b="b"/>
                  <a:pathLst>
                    <a:path w="4559" h="4640" extrusionOk="0">
                      <a:moveTo>
                        <a:pt x="1" y="0"/>
                      </a:moveTo>
                      <a:lnTo>
                        <a:pt x="1" y="0"/>
                      </a:lnTo>
                      <a:cubicBezTo>
                        <a:pt x="164" y="285"/>
                        <a:pt x="367" y="529"/>
                        <a:pt x="611" y="733"/>
                      </a:cubicBezTo>
                      <a:cubicBezTo>
                        <a:pt x="1018" y="1180"/>
                        <a:pt x="1588" y="1791"/>
                        <a:pt x="2199" y="2401"/>
                      </a:cubicBezTo>
                      <a:cubicBezTo>
                        <a:pt x="2809" y="3053"/>
                        <a:pt x="3419" y="3622"/>
                        <a:pt x="3826" y="4029"/>
                      </a:cubicBezTo>
                      <a:cubicBezTo>
                        <a:pt x="4030" y="4273"/>
                        <a:pt x="4274" y="4477"/>
                        <a:pt x="4559" y="4640"/>
                      </a:cubicBezTo>
                      <a:cubicBezTo>
                        <a:pt x="4396" y="4355"/>
                        <a:pt x="4193" y="4111"/>
                        <a:pt x="3949" y="3907"/>
                      </a:cubicBezTo>
                      <a:cubicBezTo>
                        <a:pt x="3542" y="3460"/>
                        <a:pt x="2972" y="2890"/>
                        <a:pt x="2361" y="2239"/>
                      </a:cubicBezTo>
                      <a:cubicBezTo>
                        <a:pt x="1751" y="1628"/>
                        <a:pt x="1140" y="1058"/>
                        <a:pt x="733" y="651"/>
                      </a:cubicBezTo>
                      <a:cubicBezTo>
                        <a:pt x="530" y="407"/>
                        <a:pt x="286" y="204"/>
                        <a:pt x="1"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283;p42"/>
                <p:cNvSpPr/>
                <p:nvPr/>
              </p:nvSpPr>
              <p:spPr>
                <a:xfrm>
                  <a:off x="6343375" y="1669625"/>
                  <a:ext cx="114975" cy="114000"/>
                </a:xfrm>
                <a:custGeom>
                  <a:avLst/>
                  <a:gdLst/>
                  <a:ahLst/>
                  <a:cxnLst/>
                  <a:rect l="l" t="t" r="r" b="b"/>
                  <a:pathLst>
                    <a:path w="4599" h="4560" extrusionOk="0">
                      <a:moveTo>
                        <a:pt x="4599" y="1"/>
                      </a:moveTo>
                      <a:cubicBezTo>
                        <a:pt x="4355" y="164"/>
                        <a:pt x="4111" y="367"/>
                        <a:pt x="3866" y="611"/>
                      </a:cubicBezTo>
                      <a:cubicBezTo>
                        <a:pt x="3459" y="1018"/>
                        <a:pt x="2849" y="1588"/>
                        <a:pt x="2239" y="2199"/>
                      </a:cubicBezTo>
                      <a:cubicBezTo>
                        <a:pt x="1587" y="2809"/>
                        <a:pt x="1018" y="3379"/>
                        <a:pt x="611" y="3827"/>
                      </a:cubicBezTo>
                      <a:cubicBezTo>
                        <a:pt x="366" y="4030"/>
                        <a:pt x="163" y="4274"/>
                        <a:pt x="0" y="4559"/>
                      </a:cubicBezTo>
                      <a:cubicBezTo>
                        <a:pt x="244" y="4356"/>
                        <a:pt x="489" y="4152"/>
                        <a:pt x="692" y="3949"/>
                      </a:cubicBezTo>
                      <a:cubicBezTo>
                        <a:pt x="1140" y="3542"/>
                        <a:pt x="1750" y="2972"/>
                        <a:pt x="2361" y="2361"/>
                      </a:cubicBezTo>
                      <a:cubicBezTo>
                        <a:pt x="3012" y="1751"/>
                        <a:pt x="3582" y="1141"/>
                        <a:pt x="3989" y="734"/>
                      </a:cubicBezTo>
                      <a:cubicBezTo>
                        <a:pt x="4233" y="489"/>
                        <a:pt x="4436" y="245"/>
                        <a:pt x="4599"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3284;p42"/>
                <p:cNvSpPr/>
                <p:nvPr/>
              </p:nvSpPr>
              <p:spPr>
                <a:xfrm>
                  <a:off x="5594550" y="1669625"/>
                  <a:ext cx="113975" cy="115000"/>
                </a:xfrm>
                <a:custGeom>
                  <a:avLst/>
                  <a:gdLst/>
                  <a:ahLst/>
                  <a:cxnLst/>
                  <a:rect l="l" t="t" r="r" b="b"/>
                  <a:pathLst>
                    <a:path w="4559" h="4600" extrusionOk="0">
                      <a:moveTo>
                        <a:pt x="0" y="1"/>
                      </a:moveTo>
                      <a:cubicBezTo>
                        <a:pt x="163" y="245"/>
                        <a:pt x="366" y="489"/>
                        <a:pt x="611" y="734"/>
                      </a:cubicBezTo>
                      <a:cubicBezTo>
                        <a:pt x="1018" y="1141"/>
                        <a:pt x="1587" y="1751"/>
                        <a:pt x="2198" y="2361"/>
                      </a:cubicBezTo>
                      <a:cubicBezTo>
                        <a:pt x="2808" y="3013"/>
                        <a:pt x="3419" y="3582"/>
                        <a:pt x="3826" y="3989"/>
                      </a:cubicBezTo>
                      <a:cubicBezTo>
                        <a:pt x="4029" y="4234"/>
                        <a:pt x="4273" y="4437"/>
                        <a:pt x="4558" y="4600"/>
                      </a:cubicBezTo>
                      <a:cubicBezTo>
                        <a:pt x="4395" y="4356"/>
                        <a:pt x="4192" y="4111"/>
                        <a:pt x="3948" y="3867"/>
                      </a:cubicBezTo>
                      <a:cubicBezTo>
                        <a:pt x="3541" y="3460"/>
                        <a:pt x="2971" y="2850"/>
                        <a:pt x="2361" y="2239"/>
                      </a:cubicBezTo>
                      <a:cubicBezTo>
                        <a:pt x="1750" y="1588"/>
                        <a:pt x="1140" y="1018"/>
                        <a:pt x="733" y="611"/>
                      </a:cubicBezTo>
                      <a:cubicBezTo>
                        <a:pt x="529" y="367"/>
                        <a:pt x="285" y="164"/>
                        <a:pt x="0"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3285;p42"/>
                <p:cNvSpPr/>
                <p:nvPr/>
              </p:nvSpPr>
              <p:spPr>
                <a:xfrm>
                  <a:off x="5707475" y="1778500"/>
                  <a:ext cx="637950" cy="664400"/>
                </a:xfrm>
                <a:custGeom>
                  <a:avLst/>
                  <a:gdLst/>
                  <a:ahLst/>
                  <a:cxnLst/>
                  <a:rect l="l" t="t" r="r" b="b"/>
                  <a:pathLst>
                    <a:path w="25518" h="26576" extrusionOk="0">
                      <a:moveTo>
                        <a:pt x="1" y="1"/>
                      </a:moveTo>
                      <a:lnTo>
                        <a:pt x="1" y="26576"/>
                      </a:lnTo>
                      <a:lnTo>
                        <a:pt x="123" y="26576"/>
                      </a:lnTo>
                      <a:lnTo>
                        <a:pt x="244" y="26575"/>
                      </a:lnTo>
                      <a:lnTo>
                        <a:pt x="244" y="26575"/>
                      </a:lnTo>
                      <a:lnTo>
                        <a:pt x="245" y="26576"/>
                      </a:lnTo>
                      <a:lnTo>
                        <a:pt x="245" y="26575"/>
                      </a:lnTo>
                      <a:lnTo>
                        <a:pt x="245" y="26575"/>
                      </a:lnTo>
                      <a:lnTo>
                        <a:pt x="18477" y="26494"/>
                      </a:lnTo>
                      <a:lnTo>
                        <a:pt x="18436" y="26494"/>
                      </a:lnTo>
                      <a:lnTo>
                        <a:pt x="245" y="26454"/>
                      </a:lnTo>
                      <a:lnTo>
                        <a:pt x="245" y="26454"/>
                      </a:lnTo>
                      <a:lnTo>
                        <a:pt x="245" y="204"/>
                      </a:lnTo>
                      <a:lnTo>
                        <a:pt x="25355" y="204"/>
                      </a:lnTo>
                      <a:cubicBezTo>
                        <a:pt x="25355" y="8063"/>
                        <a:pt x="25396" y="14627"/>
                        <a:pt x="25396" y="19250"/>
                      </a:cubicBezTo>
                      <a:cubicBezTo>
                        <a:pt x="25436" y="21570"/>
                        <a:pt x="25436" y="23402"/>
                        <a:pt x="25436" y="24622"/>
                      </a:cubicBezTo>
                      <a:lnTo>
                        <a:pt x="25436" y="24663"/>
                      </a:lnTo>
                      <a:cubicBezTo>
                        <a:pt x="25477" y="23402"/>
                        <a:pt x="25477" y="21611"/>
                        <a:pt x="25477" y="19291"/>
                      </a:cubicBezTo>
                      <a:cubicBezTo>
                        <a:pt x="25477" y="14652"/>
                        <a:pt x="25518" y="8018"/>
                        <a:pt x="25518" y="123"/>
                      </a:cubicBezTo>
                      <a:lnTo>
                        <a:pt x="2551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3286;p42"/>
                <p:cNvSpPr/>
                <p:nvPr/>
              </p:nvSpPr>
              <p:spPr>
                <a:xfrm>
                  <a:off x="5922150" y="2006400"/>
                  <a:ext cx="211650" cy="211650"/>
                </a:xfrm>
                <a:custGeom>
                  <a:avLst/>
                  <a:gdLst/>
                  <a:ahLst/>
                  <a:cxnLst/>
                  <a:rect l="l" t="t" r="r" b="b"/>
                  <a:pathLst>
                    <a:path w="8466" h="8466" extrusionOk="0">
                      <a:moveTo>
                        <a:pt x="1" y="1"/>
                      </a:moveTo>
                      <a:lnTo>
                        <a:pt x="1" y="8466"/>
                      </a:lnTo>
                      <a:lnTo>
                        <a:pt x="8466" y="8466"/>
                      </a:lnTo>
                      <a:lnTo>
                        <a:pt x="8466"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3287;p42"/>
                <p:cNvSpPr/>
                <p:nvPr/>
              </p:nvSpPr>
              <p:spPr>
                <a:xfrm>
                  <a:off x="3725525" y="1155825"/>
                  <a:ext cx="107875" cy="106875"/>
                </a:xfrm>
                <a:custGeom>
                  <a:avLst/>
                  <a:gdLst/>
                  <a:ahLst/>
                  <a:cxnLst/>
                  <a:rect l="l" t="t" r="r" b="b"/>
                  <a:pathLst>
                    <a:path w="4315" h="4275" extrusionOk="0">
                      <a:moveTo>
                        <a:pt x="2076" y="1"/>
                      </a:moveTo>
                      <a:lnTo>
                        <a:pt x="1832" y="489"/>
                      </a:lnTo>
                      <a:cubicBezTo>
                        <a:pt x="1506" y="1059"/>
                        <a:pt x="1059" y="1547"/>
                        <a:pt x="530" y="1914"/>
                      </a:cubicBezTo>
                      <a:lnTo>
                        <a:pt x="1" y="2199"/>
                      </a:lnTo>
                      <a:lnTo>
                        <a:pt x="530" y="2483"/>
                      </a:lnTo>
                      <a:cubicBezTo>
                        <a:pt x="1099" y="2768"/>
                        <a:pt x="1588" y="3216"/>
                        <a:pt x="1954" y="3786"/>
                      </a:cubicBezTo>
                      <a:lnTo>
                        <a:pt x="2239" y="4274"/>
                      </a:lnTo>
                      <a:lnTo>
                        <a:pt x="2524" y="3786"/>
                      </a:lnTo>
                      <a:cubicBezTo>
                        <a:pt x="2768" y="3175"/>
                        <a:pt x="3216" y="2687"/>
                        <a:pt x="3785" y="2361"/>
                      </a:cubicBezTo>
                      <a:lnTo>
                        <a:pt x="4315" y="2036"/>
                      </a:lnTo>
                      <a:lnTo>
                        <a:pt x="3785" y="1792"/>
                      </a:lnTo>
                      <a:cubicBezTo>
                        <a:pt x="3216" y="1507"/>
                        <a:pt x="2727" y="1059"/>
                        <a:pt x="2361" y="489"/>
                      </a:cubicBezTo>
                      <a:lnTo>
                        <a:pt x="2076"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3288;p42"/>
                <p:cNvSpPr/>
                <p:nvPr/>
              </p:nvSpPr>
              <p:spPr>
                <a:xfrm>
                  <a:off x="5066500" y="804825"/>
                  <a:ext cx="106850" cy="107875"/>
                </a:xfrm>
                <a:custGeom>
                  <a:avLst/>
                  <a:gdLst/>
                  <a:ahLst/>
                  <a:cxnLst/>
                  <a:rect l="l" t="t" r="r" b="b"/>
                  <a:pathLst>
                    <a:path w="4274" h="4315" extrusionOk="0">
                      <a:moveTo>
                        <a:pt x="2035" y="0"/>
                      </a:moveTo>
                      <a:lnTo>
                        <a:pt x="1791" y="529"/>
                      </a:lnTo>
                      <a:cubicBezTo>
                        <a:pt x="1465" y="1099"/>
                        <a:pt x="1059" y="1588"/>
                        <a:pt x="489" y="1913"/>
                      </a:cubicBezTo>
                      <a:lnTo>
                        <a:pt x="0" y="2239"/>
                      </a:lnTo>
                      <a:lnTo>
                        <a:pt x="489" y="2483"/>
                      </a:lnTo>
                      <a:cubicBezTo>
                        <a:pt x="1059" y="2768"/>
                        <a:pt x="1547" y="3215"/>
                        <a:pt x="1913" y="3785"/>
                      </a:cubicBezTo>
                      <a:lnTo>
                        <a:pt x="2198" y="4314"/>
                      </a:lnTo>
                      <a:lnTo>
                        <a:pt x="2483" y="3785"/>
                      </a:lnTo>
                      <a:cubicBezTo>
                        <a:pt x="2768" y="3215"/>
                        <a:pt x="3215" y="2727"/>
                        <a:pt x="3745" y="2361"/>
                      </a:cubicBezTo>
                      <a:lnTo>
                        <a:pt x="4274" y="2076"/>
                      </a:lnTo>
                      <a:lnTo>
                        <a:pt x="3745" y="1832"/>
                      </a:lnTo>
                      <a:cubicBezTo>
                        <a:pt x="3175" y="1506"/>
                        <a:pt x="2686" y="1058"/>
                        <a:pt x="2361" y="489"/>
                      </a:cubicBezTo>
                      <a:lnTo>
                        <a:pt x="2035"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3289;p42"/>
                <p:cNvSpPr/>
                <p:nvPr/>
              </p:nvSpPr>
              <p:spPr>
                <a:xfrm>
                  <a:off x="4409250" y="379525"/>
                  <a:ext cx="53950" cy="53950"/>
                </a:xfrm>
                <a:custGeom>
                  <a:avLst/>
                  <a:gdLst/>
                  <a:ahLst/>
                  <a:cxnLst/>
                  <a:rect l="l" t="t" r="r" b="b"/>
                  <a:pathLst>
                    <a:path w="2158" h="2158" extrusionOk="0">
                      <a:moveTo>
                        <a:pt x="1018" y="1"/>
                      </a:moveTo>
                      <a:lnTo>
                        <a:pt x="895" y="245"/>
                      </a:lnTo>
                      <a:cubicBezTo>
                        <a:pt x="733" y="571"/>
                        <a:pt x="529" y="815"/>
                        <a:pt x="244" y="978"/>
                      </a:cubicBezTo>
                      <a:lnTo>
                        <a:pt x="0" y="1140"/>
                      </a:lnTo>
                      <a:lnTo>
                        <a:pt x="244" y="1263"/>
                      </a:lnTo>
                      <a:cubicBezTo>
                        <a:pt x="570" y="1385"/>
                        <a:pt x="814" y="1629"/>
                        <a:pt x="977" y="1914"/>
                      </a:cubicBezTo>
                      <a:lnTo>
                        <a:pt x="1099" y="2158"/>
                      </a:lnTo>
                      <a:lnTo>
                        <a:pt x="1221" y="1914"/>
                      </a:lnTo>
                      <a:cubicBezTo>
                        <a:pt x="1384" y="1588"/>
                        <a:pt x="1628" y="1344"/>
                        <a:pt x="1913" y="1181"/>
                      </a:cubicBezTo>
                      <a:lnTo>
                        <a:pt x="2157" y="1059"/>
                      </a:lnTo>
                      <a:lnTo>
                        <a:pt x="1872" y="896"/>
                      </a:lnTo>
                      <a:cubicBezTo>
                        <a:pt x="1587" y="774"/>
                        <a:pt x="1343" y="530"/>
                        <a:pt x="1180" y="245"/>
                      </a:cubicBezTo>
                      <a:lnTo>
                        <a:pt x="1018"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3290;p42"/>
                <p:cNvSpPr/>
                <p:nvPr/>
              </p:nvSpPr>
              <p:spPr>
                <a:xfrm>
                  <a:off x="4928125" y="808900"/>
                  <a:ext cx="53950" cy="53950"/>
                </a:xfrm>
                <a:custGeom>
                  <a:avLst/>
                  <a:gdLst/>
                  <a:ahLst/>
                  <a:cxnLst/>
                  <a:rect l="l" t="t" r="r" b="b"/>
                  <a:pathLst>
                    <a:path w="2158" h="2158" extrusionOk="0">
                      <a:moveTo>
                        <a:pt x="1018" y="0"/>
                      </a:moveTo>
                      <a:lnTo>
                        <a:pt x="896" y="285"/>
                      </a:lnTo>
                      <a:cubicBezTo>
                        <a:pt x="733" y="570"/>
                        <a:pt x="530" y="814"/>
                        <a:pt x="245" y="977"/>
                      </a:cubicBezTo>
                      <a:lnTo>
                        <a:pt x="1" y="1140"/>
                      </a:lnTo>
                      <a:lnTo>
                        <a:pt x="245" y="1262"/>
                      </a:lnTo>
                      <a:cubicBezTo>
                        <a:pt x="530" y="1425"/>
                        <a:pt x="774" y="1628"/>
                        <a:pt x="977" y="1913"/>
                      </a:cubicBezTo>
                      <a:lnTo>
                        <a:pt x="1099" y="2157"/>
                      </a:lnTo>
                      <a:lnTo>
                        <a:pt x="1262" y="1913"/>
                      </a:lnTo>
                      <a:cubicBezTo>
                        <a:pt x="1384" y="1628"/>
                        <a:pt x="1628" y="1384"/>
                        <a:pt x="1873" y="1180"/>
                      </a:cubicBezTo>
                      <a:lnTo>
                        <a:pt x="2158" y="1058"/>
                      </a:lnTo>
                      <a:lnTo>
                        <a:pt x="1873" y="936"/>
                      </a:lnTo>
                      <a:cubicBezTo>
                        <a:pt x="1588" y="773"/>
                        <a:pt x="1344" y="529"/>
                        <a:pt x="1181" y="285"/>
                      </a:cubicBezTo>
                      <a:lnTo>
                        <a:pt x="101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3291;p42"/>
                <p:cNvSpPr/>
                <p:nvPr/>
              </p:nvSpPr>
              <p:spPr>
                <a:xfrm>
                  <a:off x="4436700" y="1268775"/>
                  <a:ext cx="53950" cy="52925"/>
                </a:xfrm>
                <a:custGeom>
                  <a:avLst/>
                  <a:gdLst/>
                  <a:ahLst/>
                  <a:cxnLst/>
                  <a:rect l="l" t="t" r="r" b="b"/>
                  <a:pathLst>
                    <a:path w="2158" h="2117" extrusionOk="0">
                      <a:moveTo>
                        <a:pt x="1018" y="0"/>
                      </a:moveTo>
                      <a:lnTo>
                        <a:pt x="896" y="244"/>
                      </a:lnTo>
                      <a:cubicBezTo>
                        <a:pt x="733" y="529"/>
                        <a:pt x="530" y="774"/>
                        <a:pt x="245" y="936"/>
                      </a:cubicBezTo>
                      <a:lnTo>
                        <a:pt x="1" y="1099"/>
                      </a:lnTo>
                      <a:lnTo>
                        <a:pt x="245" y="1221"/>
                      </a:lnTo>
                      <a:cubicBezTo>
                        <a:pt x="530" y="1384"/>
                        <a:pt x="774" y="1587"/>
                        <a:pt x="978" y="1872"/>
                      </a:cubicBezTo>
                      <a:lnTo>
                        <a:pt x="1100" y="2117"/>
                      </a:lnTo>
                      <a:lnTo>
                        <a:pt x="1222" y="1872"/>
                      </a:lnTo>
                      <a:cubicBezTo>
                        <a:pt x="1385" y="1587"/>
                        <a:pt x="1588" y="1343"/>
                        <a:pt x="1873" y="1181"/>
                      </a:cubicBezTo>
                      <a:lnTo>
                        <a:pt x="2158" y="1018"/>
                      </a:lnTo>
                      <a:lnTo>
                        <a:pt x="1873" y="896"/>
                      </a:lnTo>
                      <a:cubicBezTo>
                        <a:pt x="1588" y="733"/>
                        <a:pt x="1344" y="529"/>
                        <a:pt x="1181" y="244"/>
                      </a:cubicBezTo>
                      <a:lnTo>
                        <a:pt x="1018"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3292;p42"/>
                <p:cNvSpPr/>
                <p:nvPr/>
              </p:nvSpPr>
              <p:spPr>
                <a:xfrm>
                  <a:off x="4457050" y="1504850"/>
                  <a:ext cx="608450" cy="150575"/>
                </a:xfrm>
                <a:custGeom>
                  <a:avLst/>
                  <a:gdLst/>
                  <a:ahLst/>
                  <a:cxnLst/>
                  <a:rect l="l" t="t" r="r" b="b"/>
                  <a:pathLst>
                    <a:path w="24338" h="6023" extrusionOk="0">
                      <a:moveTo>
                        <a:pt x="14702" y="0"/>
                      </a:moveTo>
                      <a:cubicBezTo>
                        <a:pt x="13963" y="0"/>
                        <a:pt x="13202" y="276"/>
                        <a:pt x="12536" y="610"/>
                      </a:cubicBezTo>
                      <a:cubicBezTo>
                        <a:pt x="11518" y="1139"/>
                        <a:pt x="10541" y="1749"/>
                        <a:pt x="9483" y="1830"/>
                      </a:cubicBezTo>
                      <a:cubicBezTo>
                        <a:pt x="9423" y="1833"/>
                        <a:pt x="9363" y="1834"/>
                        <a:pt x="9302" y="1834"/>
                      </a:cubicBezTo>
                      <a:cubicBezTo>
                        <a:pt x="8790" y="1834"/>
                        <a:pt x="8261" y="1754"/>
                        <a:pt x="7761" y="1754"/>
                      </a:cubicBezTo>
                      <a:cubicBezTo>
                        <a:pt x="7359" y="1754"/>
                        <a:pt x="6975" y="1806"/>
                        <a:pt x="6634" y="1993"/>
                      </a:cubicBezTo>
                      <a:cubicBezTo>
                        <a:pt x="5983" y="2359"/>
                        <a:pt x="5698" y="3051"/>
                        <a:pt x="5088" y="3499"/>
                      </a:cubicBezTo>
                      <a:cubicBezTo>
                        <a:pt x="4518" y="3865"/>
                        <a:pt x="3826" y="4028"/>
                        <a:pt x="3094" y="4028"/>
                      </a:cubicBezTo>
                      <a:cubicBezTo>
                        <a:pt x="2402" y="4028"/>
                        <a:pt x="1710" y="4109"/>
                        <a:pt x="1059" y="4354"/>
                      </a:cubicBezTo>
                      <a:cubicBezTo>
                        <a:pt x="408" y="4639"/>
                        <a:pt x="1" y="5290"/>
                        <a:pt x="42" y="6022"/>
                      </a:cubicBezTo>
                      <a:lnTo>
                        <a:pt x="24175" y="5778"/>
                      </a:lnTo>
                      <a:cubicBezTo>
                        <a:pt x="24338" y="4435"/>
                        <a:pt x="22466" y="3336"/>
                        <a:pt x="21041" y="3214"/>
                      </a:cubicBezTo>
                      <a:cubicBezTo>
                        <a:pt x="20919" y="3221"/>
                        <a:pt x="20796" y="3225"/>
                        <a:pt x="20674" y="3225"/>
                      </a:cubicBezTo>
                      <a:cubicBezTo>
                        <a:pt x="20106" y="3225"/>
                        <a:pt x="19542" y="3152"/>
                        <a:pt x="19006" y="3051"/>
                      </a:cubicBezTo>
                      <a:cubicBezTo>
                        <a:pt x="17623" y="2522"/>
                        <a:pt x="17053" y="772"/>
                        <a:pt x="15710" y="203"/>
                      </a:cubicBezTo>
                      <a:cubicBezTo>
                        <a:pt x="15386" y="60"/>
                        <a:pt x="15046" y="0"/>
                        <a:pt x="14702" y="0"/>
                      </a:cubicBez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3293;p42"/>
                <p:cNvSpPr/>
                <p:nvPr/>
              </p:nvSpPr>
              <p:spPr>
                <a:xfrm>
                  <a:off x="3144575" y="238150"/>
                  <a:ext cx="838375" cy="206525"/>
                </a:xfrm>
                <a:custGeom>
                  <a:avLst/>
                  <a:gdLst/>
                  <a:ahLst/>
                  <a:cxnLst/>
                  <a:rect l="l" t="t" r="r" b="b"/>
                  <a:pathLst>
                    <a:path w="33535" h="8261" extrusionOk="0">
                      <a:moveTo>
                        <a:pt x="20382" y="1"/>
                      </a:moveTo>
                      <a:cubicBezTo>
                        <a:pt x="19340" y="1"/>
                        <a:pt x="18279" y="397"/>
                        <a:pt x="17338" y="854"/>
                      </a:cubicBezTo>
                      <a:cubicBezTo>
                        <a:pt x="15954" y="1545"/>
                        <a:pt x="14652" y="2400"/>
                        <a:pt x="13105" y="2522"/>
                      </a:cubicBezTo>
                      <a:cubicBezTo>
                        <a:pt x="13000" y="2529"/>
                        <a:pt x="12893" y="2532"/>
                        <a:pt x="12786" y="2532"/>
                      </a:cubicBezTo>
                      <a:cubicBezTo>
                        <a:pt x="12099" y="2532"/>
                        <a:pt x="11388" y="2414"/>
                        <a:pt x="10710" y="2414"/>
                      </a:cubicBezTo>
                      <a:cubicBezTo>
                        <a:pt x="10191" y="2414"/>
                        <a:pt x="9693" y="2483"/>
                        <a:pt x="9239" y="2726"/>
                      </a:cubicBezTo>
                      <a:cubicBezTo>
                        <a:pt x="8384" y="3214"/>
                        <a:pt x="7937" y="4191"/>
                        <a:pt x="7123" y="4761"/>
                      </a:cubicBezTo>
                      <a:cubicBezTo>
                        <a:pt x="6309" y="5290"/>
                        <a:pt x="5373" y="5534"/>
                        <a:pt x="4396" y="5534"/>
                      </a:cubicBezTo>
                      <a:cubicBezTo>
                        <a:pt x="4301" y="5530"/>
                        <a:pt x="4206" y="5528"/>
                        <a:pt x="4111" y="5528"/>
                      </a:cubicBezTo>
                      <a:cubicBezTo>
                        <a:pt x="3263" y="5528"/>
                        <a:pt x="2393" y="5689"/>
                        <a:pt x="1588" y="5981"/>
                      </a:cubicBezTo>
                      <a:cubicBezTo>
                        <a:pt x="692" y="6388"/>
                        <a:pt x="1" y="7284"/>
                        <a:pt x="163" y="8261"/>
                      </a:cubicBezTo>
                      <a:lnTo>
                        <a:pt x="33291" y="7935"/>
                      </a:lnTo>
                      <a:cubicBezTo>
                        <a:pt x="33535" y="6104"/>
                        <a:pt x="30930" y="4557"/>
                        <a:pt x="29018" y="4435"/>
                      </a:cubicBezTo>
                      <a:cubicBezTo>
                        <a:pt x="28082" y="4354"/>
                        <a:pt x="27105" y="4476"/>
                        <a:pt x="26210" y="4191"/>
                      </a:cubicBezTo>
                      <a:cubicBezTo>
                        <a:pt x="24297" y="3499"/>
                        <a:pt x="23564" y="1057"/>
                        <a:pt x="21692" y="243"/>
                      </a:cubicBezTo>
                      <a:cubicBezTo>
                        <a:pt x="21266" y="73"/>
                        <a:pt x="20826" y="1"/>
                        <a:pt x="20382" y="1"/>
                      </a:cubicBez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3294;p42"/>
                <p:cNvSpPr/>
                <p:nvPr/>
              </p:nvSpPr>
              <p:spPr>
                <a:xfrm>
                  <a:off x="1154500" y="309325"/>
                  <a:ext cx="1472225" cy="2435750"/>
                </a:xfrm>
                <a:custGeom>
                  <a:avLst/>
                  <a:gdLst/>
                  <a:ahLst/>
                  <a:cxnLst/>
                  <a:rect l="l" t="t" r="r" b="b"/>
                  <a:pathLst>
                    <a:path w="58889" h="97430" extrusionOk="0">
                      <a:moveTo>
                        <a:pt x="0" y="1"/>
                      </a:moveTo>
                      <a:lnTo>
                        <a:pt x="0" y="97430"/>
                      </a:lnTo>
                      <a:lnTo>
                        <a:pt x="58889" y="97430"/>
                      </a:lnTo>
                      <a:lnTo>
                        <a:pt x="58889" y="1"/>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3295;p42"/>
                <p:cNvSpPr/>
                <p:nvPr/>
              </p:nvSpPr>
              <p:spPr>
                <a:xfrm>
                  <a:off x="1105650" y="309325"/>
                  <a:ext cx="1472250" cy="2435750"/>
                </a:xfrm>
                <a:custGeom>
                  <a:avLst/>
                  <a:gdLst/>
                  <a:ahLst/>
                  <a:cxnLst/>
                  <a:rect l="l" t="t" r="r" b="b"/>
                  <a:pathLst>
                    <a:path w="58890" h="97430" extrusionOk="0">
                      <a:moveTo>
                        <a:pt x="1" y="1"/>
                      </a:moveTo>
                      <a:lnTo>
                        <a:pt x="1" y="97430"/>
                      </a:lnTo>
                      <a:lnTo>
                        <a:pt x="58889" y="97430"/>
                      </a:lnTo>
                      <a:lnTo>
                        <a:pt x="58889"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3296;p42"/>
                <p:cNvSpPr/>
                <p:nvPr/>
              </p:nvSpPr>
              <p:spPr>
                <a:xfrm>
                  <a:off x="1168725" y="358175"/>
                  <a:ext cx="1346100" cy="2337050"/>
                </a:xfrm>
                <a:custGeom>
                  <a:avLst/>
                  <a:gdLst/>
                  <a:ahLst/>
                  <a:cxnLst/>
                  <a:rect l="l" t="t" r="r" b="b"/>
                  <a:pathLst>
                    <a:path w="53844" h="93482" extrusionOk="0">
                      <a:moveTo>
                        <a:pt x="1" y="0"/>
                      </a:moveTo>
                      <a:lnTo>
                        <a:pt x="1" y="93482"/>
                      </a:lnTo>
                      <a:lnTo>
                        <a:pt x="53843" y="93482"/>
                      </a:lnTo>
                      <a:lnTo>
                        <a:pt x="53843" y="0"/>
                      </a:ln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3297;p42"/>
                <p:cNvSpPr/>
                <p:nvPr/>
              </p:nvSpPr>
              <p:spPr>
                <a:xfrm>
                  <a:off x="1425125" y="662375"/>
                  <a:ext cx="827200" cy="1729675"/>
                </a:xfrm>
                <a:custGeom>
                  <a:avLst/>
                  <a:gdLst/>
                  <a:ahLst/>
                  <a:cxnLst/>
                  <a:rect l="l" t="t" r="r" b="b"/>
                  <a:pathLst>
                    <a:path w="33088" h="69187" extrusionOk="0">
                      <a:moveTo>
                        <a:pt x="1" y="1"/>
                      </a:moveTo>
                      <a:lnTo>
                        <a:pt x="1" y="69186"/>
                      </a:lnTo>
                      <a:lnTo>
                        <a:pt x="33087" y="69186"/>
                      </a:lnTo>
                      <a:lnTo>
                        <a:pt x="33087" y="1"/>
                      </a:lnTo>
                      <a:close/>
                    </a:path>
                  </a:pathLst>
                </a:custGeom>
                <a:solidFill>
                  <a:srgbClr val="EBEB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3298;p42"/>
                <p:cNvSpPr/>
                <p:nvPr/>
              </p:nvSpPr>
              <p:spPr>
                <a:xfrm>
                  <a:off x="1423100" y="1141600"/>
                  <a:ext cx="835325" cy="1250450"/>
                </a:xfrm>
                <a:custGeom>
                  <a:avLst/>
                  <a:gdLst/>
                  <a:ahLst/>
                  <a:cxnLst/>
                  <a:rect l="l" t="t" r="r" b="b"/>
                  <a:pathLst>
                    <a:path w="33413" h="50018" extrusionOk="0">
                      <a:moveTo>
                        <a:pt x="33209" y="0"/>
                      </a:moveTo>
                      <a:cubicBezTo>
                        <a:pt x="28081" y="1994"/>
                        <a:pt x="26453" y="8750"/>
                        <a:pt x="21366" y="10826"/>
                      </a:cubicBezTo>
                      <a:cubicBezTo>
                        <a:pt x="18477" y="12047"/>
                        <a:pt x="15262" y="11436"/>
                        <a:pt x="12209" y="11843"/>
                      </a:cubicBezTo>
                      <a:cubicBezTo>
                        <a:pt x="5779" y="12738"/>
                        <a:pt x="0" y="19087"/>
                        <a:pt x="41" y="25517"/>
                      </a:cubicBezTo>
                      <a:lnTo>
                        <a:pt x="41" y="50017"/>
                      </a:lnTo>
                      <a:lnTo>
                        <a:pt x="33412" y="50017"/>
                      </a:lnTo>
                      <a:lnTo>
                        <a:pt x="33209"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3299;p42"/>
                <p:cNvSpPr/>
                <p:nvPr/>
              </p:nvSpPr>
              <p:spPr>
                <a:xfrm>
                  <a:off x="1652025" y="1103950"/>
                  <a:ext cx="652175" cy="999150"/>
                </a:xfrm>
                <a:custGeom>
                  <a:avLst/>
                  <a:gdLst/>
                  <a:ahLst/>
                  <a:cxnLst/>
                  <a:rect l="l" t="t" r="r" b="b"/>
                  <a:pathLst>
                    <a:path w="26087" h="39966" extrusionOk="0">
                      <a:moveTo>
                        <a:pt x="0" y="0"/>
                      </a:moveTo>
                      <a:cubicBezTo>
                        <a:pt x="0" y="41"/>
                        <a:pt x="41" y="122"/>
                        <a:pt x="41" y="163"/>
                      </a:cubicBezTo>
                      <a:cubicBezTo>
                        <a:pt x="81" y="285"/>
                        <a:pt x="81" y="407"/>
                        <a:pt x="122" y="570"/>
                      </a:cubicBezTo>
                      <a:cubicBezTo>
                        <a:pt x="204" y="814"/>
                        <a:pt x="244" y="1018"/>
                        <a:pt x="326" y="1262"/>
                      </a:cubicBezTo>
                      <a:cubicBezTo>
                        <a:pt x="407" y="1547"/>
                        <a:pt x="529" y="1832"/>
                        <a:pt x="651" y="2117"/>
                      </a:cubicBezTo>
                      <a:lnTo>
                        <a:pt x="855" y="2646"/>
                      </a:lnTo>
                      <a:lnTo>
                        <a:pt x="1140" y="3175"/>
                      </a:lnTo>
                      <a:cubicBezTo>
                        <a:pt x="1262" y="3378"/>
                        <a:pt x="1384" y="3582"/>
                        <a:pt x="1465" y="3785"/>
                      </a:cubicBezTo>
                      <a:cubicBezTo>
                        <a:pt x="1628" y="3989"/>
                        <a:pt x="1709" y="4192"/>
                        <a:pt x="1872" y="4396"/>
                      </a:cubicBezTo>
                      <a:cubicBezTo>
                        <a:pt x="3296" y="6512"/>
                        <a:pt x="5291" y="8180"/>
                        <a:pt x="7651" y="9198"/>
                      </a:cubicBezTo>
                      <a:cubicBezTo>
                        <a:pt x="8384" y="9483"/>
                        <a:pt x="9116" y="9686"/>
                        <a:pt x="9889" y="9849"/>
                      </a:cubicBezTo>
                      <a:cubicBezTo>
                        <a:pt x="10703" y="10012"/>
                        <a:pt x="11517" y="10134"/>
                        <a:pt x="12331" y="10215"/>
                      </a:cubicBezTo>
                      <a:cubicBezTo>
                        <a:pt x="14000" y="10378"/>
                        <a:pt x="15790" y="10460"/>
                        <a:pt x="17459" y="11151"/>
                      </a:cubicBezTo>
                      <a:cubicBezTo>
                        <a:pt x="19209" y="11925"/>
                        <a:pt x="20715" y="13064"/>
                        <a:pt x="21936" y="14489"/>
                      </a:cubicBezTo>
                      <a:cubicBezTo>
                        <a:pt x="23238" y="15872"/>
                        <a:pt x="24296" y="17419"/>
                        <a:pt x="25029" y="19169"/>
                      </a:cubicBezTo>
                      <a:cubicBezTo>
                        <a:pt x="25395" y="19983"/>
                        <a:pt x="25598" y="20837"/>
                        <a:pt x="25639" y="21733"/>
                      </a:cubicBezTo>
                      <a:cubicBezTo>
                        <a:pt x="25721" y="22587"/>
                        <a:pt x="25639" y="23442"/>
                        <a:pt x="25517" y="24297"/>
                      </a:cubicBezTo>
                      <a:cubicBezTo>
                        <a:pt x="25151" y="25843"/>
                        <a:pt x="24703" y="27390"/>
                        <a:pt x="24133" y="28855"/>
                      </a:cubicBezTo>
                      <a:cubicBezTo>
                        <a:pt x="23645" y="30157"/>
                        <a:pt x="23279" y="31500"/>
                        <a:pt x="23075" y="32884"/>
                      </a:cubicBezTo>
                      <a:cubicBezTo>
                        <a:pt x="22872" y="34023"/>
                        <a:pt x="22953" y="35163"/>
                        <a:pt x="23238" y="36302"/>
                      </a:cubicBezTo>
                      <a:cubicBezTo>
                        <a:pt x="23442" y="37157"/>
                        <a:pt x="23848" y="37930"/>
                        <a:pt x="24378" y="38622"/>
                      </a:cubicBezTo>
                      <a:cubicBezTo>
                        <a:pt x="24703" y="39029"/>
                        <a:pt x="25110" y="39395"/>
                        <a:pt x="25598" y="39721"/>
                      </a:cubicBezTo>
                      <a:cubicBezTo>
                        <a:pt x="25697" y="39770"/>
                        <a:pt x="25795" y="39819"/>
                        <a:pt x="25893" y="39868"/>
                      </a:cubicBezTo>
                      <a:lnTo>
                        <a:pt x="25893" y="39868"/>
                      </a:lnTo>
                      <a:cubicBezTo>
                        <a:pt x="25813" y="39823"/>
                        <a:pt x="25712" y="39762"/>
                        <a:pt x="25598" y="39680"/>
                      </a:cubicBezTo>
                      <a:cubicBezTo>
                        <a:pt x="25151" y="39395"/>
                        <a:pt x="24744" y="38988"/>
                        <a:pt x="24418" y="38581"/>
                      </a:cubicBezTo>
                      <a:cubicBezTo>
                        <a:pt x="23889" y="37889"/>
                        <a:pt x="23482" y="37116"/>
                        <a:pt x="23279" y="36262"/>
                      </a:cubicBezTo>
                      <a:cubicBezTo>
                        <a:pt x="22994" y="35163"/>
                        <a:pt x="22953" y="34023"/>
                        <a:pt x="23157" y="32884"/>
                      </a:cubicBezTo>
                      <a:cubicBezTo>
                        <a:pt x="23360" y="31541"/>
                        <a:pt x="23726" y="30198"/>
                        <a:pt x="24215" y="28895"/>
                      </a:cubicBezTo>
                      <a:cubicBezTo>
                        <a:pt x="24785" y="27430"/>
                        <a:pt x="25273" y="25884"/>
                        <a:pt x="25598" y="24337"/>
                      </a:cubicBezTo>
                      <a:cubicBezTo>
                        <a:pt x="25761" y="23483"/>
                        <a:pt x="25843" y="22628"/>
                        <a:pt x="25761" y="21733"/>
                      </a:cubicBezTo>
                      <a:cubicBezTo>
                        <a:pt x="25680" y="20837"/>
                        <a:pt x="25476" y="19942"/>
                        <a:pt x="25151" y="19087"/>
                      </a:cubicBezTo>
                      <a:cubicBezTo>
                        <a:pt x="24378" y="17378"/>
                        <a:pt x="23319" y="15750"/>
                        <a:pt x="22017" y="14366"/>
                      </a:cubicBezTo>
                      <a:cubicBezTo>
                        <a:pt x="20796" y="12942"/>
                        <a:pt x="19250" y="11762"/>
                        <a:pt x="17500" y="10989"/>
                      </a:cubicBezTo>
                      <a:cubicBezTo>
                        <a:pt x="15790" y="10297"/>
                        <a:pt x="14000" y="10215"/>
                        <a:pt x="12331" y="10053"/>
                      </a:cubicBezTo>
                      <a:cubicBezTo>
                        <a:pt x="11517" y="9971"/>
                        <a:pt x="10703" y="9890"/>
                        <a:pt x="9930" y="9727"/>
                      </a:cubicBezTo>
                      <a:cubicBezTo>
                        <a:pt x="9157" y="9564"/>
                        <a:pt x="8424" y="9320"/>
                        <a:pt x="7732" y="9035"/>
                      </a:cubicBezTo>
                      <a:cubicBezTo>
                        <a:pt x="5372" y="8058"/>
                        <a:pt x="3378" y="6430"/>
                        <a:pt x="1953" y="4314"/>
                      </a:cubicBezTo>
                      <a:cubicBezTo>
                        <a:pt x="1791" y="4111"/>
                        <a:pt x="1669" y="3907"/>
                        <a:pt x="1547" y="3704"/>
                      </a:cubicBezTo>
                      <a:cubicBezTo>
                        <a:pt x="1424" y="3541"/>
                        <a:pt x="1343" y="3338"/>
                        <a:pt x="1221" y="3134"/>
                      </a:cubicBezTo>
                      <a:lnTo>
                        <a:pt x="936" y="2564"/>
                      </a:lnTo>
                      <a:lnTo>
                        <a:pt x="733" y="2076"/>
                      </a:lnTo>
                      <a:cubicBezTo>
                        <a:pt x="570" y="1750"/>
                        <a:pt x="488" y="1465"/>
                        <a:pt x="366" y="1181"/>
                      </a:cubicBezTo>
                      <a:cubicBezTo>
                        <a:pt x="285" y="977"/>
                        <a:pt x="244" y="774"/>
                        <a:pt x="163" y="529"/>
                      </a:cubicBezTo>
                      <a:lnTo>
                        <a:pt x="41" y="122"/>
                      </a:lnTo>
                      <a:cubicBezTo>
                        <a:pt x="41" y="82"/>
                        <a:pt x="41" y="41"/>
                        <a:pt x="0" y="0"/>
                      </a:cubicBezTo>
                      <a:close/>
                      <a:moveTo>
                        <a:pt x="25893" y="39868"/>
                      </a:moveTo>
                      <a:cubicBezTo>
                        <a:pt x="26014" y="39936"/>
                        <a:pt x="26087" y="39965"/>
                        <a:pt x="26087" y="39965"/>
                      </a:cubicBezTo>
                      <a:cubicBezTo>
                        <a:pt x="26022" y="39933"/>
                        <a:pt x="25958" y="39901"/>
                        <a:pt x="25893" y="39868"/>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3300;p42"/>
                <p:cNvSpPr/>
                <p:nvPr/>
              </p:nvSpPr>
              <p:spPr>
                <a:xfrm>
                  <a:off x="1910450" y="968625"/>
                  <a:ext cx="678650" cy="1025600"/>
                </a:xfrm>
                <a:custGeom>
                  <a:avLst/>
                  <a:gdLst/>
                  <a:ahLst/>
                  <a:cxnLst/>
                  <a:rect l="l" t="t" r="r" b="b"/>
                  <a:pathLst>
                    <a:path w="27146" h="41024" extrusionOk="0">
                      <a:moveTo>
                        <a:pt x="0" y="1"/>
                      </a:moveTo>
                      <a:cubicBezTo>
                        <a:pt x="41" y="82"/>
                        <a:pt x="81" y="123"/>
                        <a:pt x="163" y="204"/>
                      </a:cubicBezTo>
                      <a:lnTo>
                        <a:pt x="448" y="530"/>
                      </a:lnTo>
                      <a:cubicBezTo>
                        <a:pt x="611" y="652"/>
                        <a:pt x="773" y="855"/>
                        <a:pt x="936" y="1018"/>
                      </a:cubicBezTo>
                      <a:cubicBezTo>
                        <a:pt x="1099" y="1262"/>
                        <a:pt x="1302" y="1506"/>
                        <a:pt x="1506" y="1832"/>
                      </a:cubicBezTo>
                      <a:cubicBezTo>
                        <a:pt x="2645" y="3501"/>
                        <a:pt x="3337" y="5495"/>
                        <a:pt x="3459" y="7570"/>
                      </a:cubicBezTo>
                      <a:cubicBezTo>
                        <a:pt x="3500" y="8262"/>
                        <a:pt x="3459" y="8954"/>
                        <a:pt x="3378" y="9605"/>
                      </a:cubicBezTo>
                      <a:cubicBezTo>
                        <a:pt x="3256" y="10338"/>
                        <a:pt x="3093" y="11070"/>
                        <a:pt x="2849" y="11762"/>
                      </a:cubicBezTo>
                      <a:cubicBezTo>
                        <a:pt x="2442" y="13227"/>
                        <a:pt x="1791" y="14774"/>
                        <a:pt x="1384" y="16483"/>
                      </a:cubicBezTo>
                      <a:cubicBezTo>
                        <a:pt x="1140" y="17338"/>
                        <a:pt x="1017" y="18233"/>
                        <a:pt x="977" y="19128"/>
                      </a:cubicBezTo>
                      <a:cubicBezTo>
                        <a:pt x="977" y="20024"/>
                        <a:pt x="1058" y="20960"/>
                        <a:pt x="1262" y="21855"/>
                      </a:cubicBezTo>
                      <a:cubicBezTo>
                        <a:pt x="1709" y="23768"/>
                        <a:pt x="2605" y="25558"/>
                        <a:pt x="3826" y="27105"/>
                      </a:cubicBezTo>
                      <a:cubicBezTo>
                        <a:pt x="5047" y="28611"/>
                        <a:pt x="6593" y="29872"/>
                        <a:pt x="8343" y="30768"/>
                      </a:cubicBezTo>
                      <a:cubicBezTo>
                        <a:pt x="9930" y="31622"/>
                        <a:pt x="11680" y="32233"/>
                        <a:pt x="13471" y="32558"/>
                      </a:cubicBezTo>
                      <a:cubicBezTo>
                        <a:pt x="15180" y="32884"/>
                        <a:pt x="16849" y="32925"/>
                        <a:pt x="18354" y="33169"/>
                      </a:cubicBezTo>
                      <a:cubicBezTo>
                        <a:pt x="19779" y="33332"/>
                        <a:pt x="21163" y="33739"/>
                        <a:pt x="22424" y="34390"/>
                      </a:cubicBezTo>
                      <a:cubicBezTo>
                        <a:pt x="23442" y="34919"/>
                        <a:pt x="24378" y="35692"/>
                        <a:pt x="25110" y="36587"/>
                      </a:cubicBezTo>
                      <a:cubicBezTo>
                        <a:pt x="25680" y="37279"/>
                        <a:pt x="26168" y="38053"/>
                        <a:pt x="26494" y="38866"/>
                      </a:cubicBezTo>
                      <a:cubicBezTo>
                        <a:pt x="26738" y="39355"/>
                        <a:pt x="26901" y="39884"/>
                        <a:pt x="27023" y="40454"/>
                      </a:cubicBezTo>
                      <a:cubicBezTo>
                        <a:pt x="27023" y="40576"/>
                        <a:pt x="27064" y="40739"/>
                        <a:pt x="27104" y="40861"/>
                      </a:cubicBezTo>
                      <a:cubicBezTo>
                        <a:pt x="27104" y="40901"/>
                        <a:pt x="27145" y="40983"/>
                        <a:pt x="27145" y="41023"/>
                      </a:cubicBezTo>
                      <a:cubicBezTo>
                        <a:pt x="27145" y="40983"/>
                        <a:pt x="27145" y="40901"/>
                        <a:pt x="27145" y="40861"/>
                      </a:cubicBezTo>
                      <a:cubicBezTo>
                        <a:pt x="27104" y="40779"/>
                        <a:pt x="27104" y="40616"/>
                        <a:pt x="27064" y="40454"/>
                      </a:cubicBezTo>
                      <a:cubicBezTo>
                        <a:pt x="26494" y="37808"/>
                        <a:pt x="24825" y="35570"/>
                        <a:pt x="22506" y="34227"/>
                      </a:cubicBezTo>
                      <a:cubicBezTo>
                        <a:pt x="21203" y="33576"/>
                        <a:pt x="19820" y="33169"/>
                        <a:pt x="18395" y="33006"/>
                      </a:cubicBezTo>
                      <a:cubicBezTo>
                        <a:pt x="16849" y="32762"/>
                        <a:pt x="15221" y="32680"/>
                        <a:pt x="13511" y="32355"/>
                      </a:cubicBezTo>
                      <a:cubicBezTo>
                        <a:pt x="11721" y="32029"/>
                        <a:pt x="10012" y="31460"/>
                        <a:pt x="8424" y="30605"/>
                      </a:cubicBezTo>
                      <a:cubicBezTo>
                        <a:pt x="6715" y="29710"/>
                        <a:pt x="5209" y="28448"/>
                        <a:pt x="3988" y="26942"/>
                      </a:cubicBezTo>
                      <a:cubicBezTo>
                        <a:pt x="2727" y="25436"/>
                        <a:pt x="1872" y="23686"/>
                        <a:pt x="1465" y="21774"/>
                      </a:cubicBezTo>
                      <a:cubicBezTo>
                        <a:pt x="1262" y="20878"/>
                        <a:pt x="1140" y="19942"/>
                        <a:pt x="1180" y="19047"/>
                      </a:cubicBezTo>
                      <a:cubicBezTo>
                        <a:pt x="1221" y="18152"/>
                        <a:pt x="1343" y="17297"/>
                        <a:pt x="1547" y="16442"/>
                      </a:cubicBezTo>
                      <a:cubicBezTo>
                        <a:pt x="1994" y="14774"/>
                        <a:pt x="2605" y="13227"/>
                        <a:pt x="3012" y="11762"/>
                      </a:cubicBezTo>
                      <a:cubicBezTo>
                        <a:pt x="3215" y="11030"/>
                        <a:pt x="3378" y="10297"/>
                        <a:pt x="3500" y="9564"/>
                      </a:cubicBezTo>
                      <a:cubicBezTo>
                        <a:pt x="3581" y="8873"/>
                        <a:pt x="3581" y="8181"/>
                        <a:pt x="3581" y="7530"/>
                      </a:cubicBezTo>
                      <a:cubicBezTo>
                        <a:pt x="3500" y="6349"/>
                        <a:pt x="3256" y="5169"/>
                        <a:pt x="2808" y="4070"/>
                      </a:cubicBezTo>
                      <a:cubicBezTo>
                        <a:pt x="2483" y="3216"/>
                        <a:pt x="2035" y="2442"/>
                        <a:pt x="1547" y="1710"/>
                      </a:cubicBezTo>
                      <a:cubicBezTo>
                        <a:pt x="1384" y="1425"/>
                        <a:pt x="1180" y="1181"/>
                        <a:pt x="936" y="937"/>
                      </a:cubicBezTo>
                      <a:cubicBezTo>
                        <a:pt x="733" y="733"/>
                        <a:pt x="570" y="570"/>
                        <a:pt x="448" y="408"/>
                      </a:cubicBezTo>
                      <a:lnTo>
                        <a:pt x="122" y="123"/>
                      </a:lnTo>
                      <a:lnTo>
                        <a:pt x="0"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3301;p42"/>
                <p:cNvSpPr/>
                <p:nvPr/>
              </p:nvSpPr>
              <p:spPr>
                <a:xfrm>
                  <a:off x="2252300" y="1880250"/>
                  <a:ext cx="291000" cy="179100"/>
                </a:xfrm>
                <a:custGeom>
                  <a:avLst/>
                  <a:gdLst/>
                  <a:ahLst/>
                  <a:cxnLst/>
                  <a:rect l="l" t="t" r="r" b="b"/>
                  <a:pathLst>
                    <a:path w="11640" h="7164" extrusionOk="0">
                      <a:moveTo>
                        <a:pt x="11640" y="0"/>
                      </a:moveTo>
                      <a:lnTo>
                        <a:pt x="11640" y="0"/>
                      </a:lnTo>
                      <a:cubicBezTo>
                        <a:pt x="11477" y="82"/>
                        <a:pt x="11314" y="204"/>
                        <a:pt x="11151" y="326"/>
                      </a:cubicBezTo>
                      <a:lnTo>
                        <a:pt x="10012" y="1181"/>
                      </a:lnTo>
                      <a:cubicBezTo>
                        <a:pt x="8994" y="1913"/>
                        <a:pt x="7611" y="2890"/>
                        <a:pt x="5983" y="3907"/>
                      </a:cubicBezTo>
                      <a:cubicBezTo>
                        <a:pt x="4396" y="4884"/>
                        <a:pt x="2890" y="5698"/>
                        <a:pt x="1750" y="6268"/>
                      </a:cubicBezTo>
                      <a:lnTo>
                        <a:pt x="448" y="6919"/>
                      </a:lnTo>
                      <a:cubicBezTo>
                        <a:pt x="285" y="7000"/>
                        <a:pt x="122" y="7082"/>
                        <a:pt x="0" y="7163"/>
                      </a:cubicBezTo>
                      <a:cubicBezTo>
                        <a:pt x="163" y="7122"/>
                        <a:pt x="326" y="7082"/>
                        <a:pt x="489" y="6960"/>
                      </a:cubicBezTo>
                      <a:cubicBezTo>
                        <a:pt x="814" y="6837"/>
                        <a:pt x="1262" y="6634"/>
                        <a:pt x="1832" y="6349"/>
                      </a:cubicBezTo>
                      <a:cubicBezTo>
                        <a:pt x="3297" y="5657"/>
                        <a:pt x="4721" y="4884"/>
                        <a:pt x="6064" y="4029"/>
                      </a:cubicBezTo>
                      <a:cubicBezTo>
                        <a:pt x="7448" y="3215"/>
                        <a:pt x="8791" y="2279"/>
                        <a:pt x="10093" y="1303"/>
                      </a:cubicBezTo>
                      <a:cubicBezTo>
                        <a:pt x="10582" y="896"/>
                        <a:pt x="10948" y="611"/>
                        <a:pt x="11233" y="367"/>
                      </a:cubicBezTo>
                      <a:cubicBezTo>
                        <a:pt x="11355" y="245"/>
                        <a:pt x="11518" y="122"/>
                        <a:pt x="11640"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3302;p42"/>
                <p:cNvSpPr/>
                <p:nvPr/>
              </p:nvSpPr>
              <p:spPr>
                <a:xfrm>
                  <a:off x="2223800" y="1827350"/>
                  <a:ext cx="250325" cy="153650"/>
                </a:xfrm>
                <a:custGeom>
                  <a:avLst/>
                  <a:gdLst/>
                  <a:ahLst/>
                  <a:cxnLst/>
                  <a:rect l="l" t="t" r="r" b="b"/>
                  <a:pathLst>
                    <a:path w="10013" h="6146" extrusionOk="0">
                      <a:moveTo>
                        <a:pt x="10012" y="0"/>
                      </a:moveTo>
                      <a:lnTo>
                        <a:pt x="10012" y="0"/>
                      </a:lnTo>
                      <a:cubicBezTo>
                        <a:pt x="9890" y="41"/>
                        <a:pt x="9768" y="81"/>
                        <a:pt x="9646" y="163"/>
                      </a:cubicBezTo>
                      <a:cubicBezTo>
                        <a:pt x="9361" y="285"/>
                        <a:pt x="8954" y="488"/>
                        <a:pt x="8506" y="733"/>
                      </a:cubicBezTo>
                      <a:cubicBezTo>
                        <a:pt x="7530" y="1221"/>
                        <a:pt x="6227" y="1913"/>
                        <a:pt x="4844" y="2767"/>
                      </a:cubicBezTo>
                      <a:cubicBezTo>
                        <a:pt x="3460" y="3622"/>
                        <a:pt x="2239" y="4436"/>
                        <a:pt x="1384" y="5087"/>
                      </a:cubicBezTo>
                      <a:cubicBezTo>
                        <a:pt x="937" y="5413"/>
                        <a:pt x="611" y="5657"/>
                        <a:pt x="367" y="5860"/>
                      </a:cubicBezTo>
                      <a:cubicBezTo>
                        <a:pt x="245" y="5942"/>
                        <a:pt x="123" y="6023"/>
                        <a:pt x="1" y="6145"/>
                      </a:cubicBezTo>
                      <a:cubicBezTo>
                        <a:pt x="164" y="6064"/>
                        <a:pt x="286" y="5983"/>
                        <a:pt x="408" y="5901"/>
                      </a:cubicBezTo>
                      <a:lnTo>
                        <a:pt x="1425" y="5169"/>
                      </a:lnTo>
                      <a:cubicBezTo>
                        <a:pt x="2280" y="4599"/>
                        <a:pt x="3501" y="3744"/>
                        <a:pt x="4925" y="2890"/>
                      </a:cubicBezTo>
                      <a:cubicBezTo>
                        <a:pt x="6309" y="2076"/>
                        <a:pt x="7570" y="1343"/>
                        <a:pt x="8506" y="814"/>
                      </a:cubicBezTo>
                      <a:lnTo>
                        <a:pt x="9605" y="244"/>
                      </a:lnTo>
                      <a:cubicBezTo>
                        <a:pt x="9768" y="163"/>
                        <a:pt x="9890" y="81"/>
                        <a:pt x="1001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3303;p42"/>
                <p:cNvSpPr/>
                <p:nvPr/>
              </p:nvSpPr>
              <p:spPr>
                <a:xfrm>
                  <a:off x="2235000" y="1805975"/>
                  <a:ext cx="141450" cy="85475"/>
                </a:xfrm>
                <a:custGeom>
                  <a:avLst/>
                  <a:gdLst/>
                  <a:ahLst/>
                  <a:cxnLst/>
                  <a:rect l="l" t="t" r="r" b="b"/>
                  <a:pathLst>
                    <a:path w="5658" h="3419" extrusionOk="0">
                      <a:moveTo>
                        <a:pt x="5657" y="0"/>
                      </a:moveTo>
                      <a:lnTo>
                        <a:pt x="5657" y="0"/>
                      </a:lnTo>
                      <a:cubicBezTo>
                        <a:pt x="5372" y="163"/>
                        <a:pt x="5088" y="326"/>
                        <a:pt x="4803" y="489"/>
                      </a:cubicBezTo>
                      <a:lnTo>
                        <a:pt x="2809" y="1710"/>
                      </a:lnTo>
                      <a:lnTo>
                        <a:pt x="814" y="2931"/>
                      </a:lnTo>
                      <a:cubicBezTo>
                        <a:pt x="489" y="3053"/>
                        <a:pt x="245" y="3216"/>
                        <a:pt x="0" y="3419"/>
                      </a:cubicBezTo>
                      <a:cubicBezTo>
                        <a:pt x="285" y="3297"/>
                        <a:pt x="570" y="3175"/>
                        <a:pt x="855" y="3012"/>
                      </a:cubicBezTo>
                      <a:cubicBezTo>
                        <a:pt x="1384" y="2727"/>
                        <a:pt x="2117" y="2320"/>
                        <a:pt x="2890" y="1832"/>
                      </a:cubicBezTo>
                      <a:cubicBezTo>
                        <a:pt x="3663" y="1384"/>
                        <a:pt x="4355" y="936"/>
                        <a:pt x="4884" y="611"/>
                      </a:cubicBezTo>
                      <a:cubicBezTo>
                        <a:pt x="5128" y="407"/>
                        <a:pt x="5413" y="245"/>
                        <a:pt x="565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3304;p42"/>
                <p:cNvSpPr/>
                <p:nvPr/>
              </p:nvSpPr>
              <p:spPr>
                <a:xfrm>
                  <a:off x="2182100" y="1698125"/>
                  <a:ext cx="102775" cy="71250"/>
                </a:xfrm>
                <a:custGeom>
                  <a:avLst/>
                  <a:gdLst/>
                  <a:ahLst/>
                  <a:cxnLst/>
                  <a:rect l="l" t="t" r="r" b="b"/>
                  <a:pathLst>
                    <a:path w="4111" h="2850" extrusionOk="0">
                      <a:moveTo>
                        <a:pt x="4111" y="1"/>
                      </a:moveTo>
                      <a:lnTo>
                        <a:pt x="4111" y="1"/>
                      </a:lnTo>
                      <a:cubicBezTo>
                        <a:pt x="3907" y="82"/>
                        <a:pt x="3704" y="204"/>
                        <a:pt x="3500" y="326"/>
                      </a:cubicBezTo>
                      <a:cubicBezTo>
                        <a:pt x="2971" y="611"/>
                        <a:pt x="2442" y="937"/>
                        <a:pt x="1954" y="1262"/>
                      </a:cubicBezTo>
                      <a:cubicBezTo>
                        <a:pt x="1384" y="1669"/>
                        <a:pt x="896" y="2035"/>
                        <a:pt x="529" y="2320"/>
                      </a:cubicBezTo>
                      <a:cubicBezTo>
                        <a:pt x="326" y="2483"/>
                        <a:pt x="122" y="2646"/>
                        <a:pt x="0" y="2849"/>
                      </a:cubicBezTo>
                      <a:cubicBezTo>
                        <a:pt x="204" y="2727"/>
                        <a:pt x="407" y="2605"/>
                        <a:pt x="611" y="2442"/>
                      </a:cubicBezTo>
                      <a:lnTo>
                        <a:pt x="2076" y="1425"/>
                      </a:lnTo>
                      <a:lnTo>
                        <a:pt x="3541" y="448"/>
                      </a:lnTo>
                      <a:cubicBezTo>
                        <a:pt x="3744" y="326"/>
                        <a:pt x="3948" y="163"/>
                        <a:pt x="411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3305;p42"/>
                <p:cNvSpPr/>
                <p:nvPr/>
              </p:nvSpPr>
              <p:spPr>
                <a:xfrm>
                  <a:off x="2095600" y="1601475"/>
                  <a:ext cx="182150" cy="128225"/>
                </a:xfrm>
                <a:custGeom>
                  <a:avLst/>
                  <a:gdLst/>
                  <a:ahLst/>
                  <a:cxnLst/>
                  <a:rect l="l" t="t" r="r" b="b"/>
                  <a:pathLst>
                    <a:path w="7286" h="5129" extrusionOk="0">
                      <a:moveTo>
                        <a:pt x="7286" y="0"/>
                      </a:moveTo>
                      <a:lnTo>
                        <a:pt x="7286" y="0"/>
                      </a:lnTo>
                      <a:cubicBezTo>
                        <a:pt x="7164" y="41"/>
                        <a:pt x="7042" y="82"/>
                        <a:pt x="6960" y="163"/>
                      </a:cubicBezTo>
                      <a:cubicBezTo>
                        <a:pt x="6757" y="244"/>
                        <a:pt x="6472" y="367"/>
                        <a:pt x="6105" y="570"/>
                      </a:cubicBezTo>
                      <a:cubicBezTo>
                        <a:pt x="4233" y="1547"/>
                        <a:pt x="2483" y="2768"/>
                        <a:pt x="937" y="4192"/>
                      </a:cubicBezTo>
                      <a:cubicBezTo>
                        <a:pt x="652" y="4477"/>
                        <a:pt x="408" y="4680"/>
                        <a:pt x="245" y="4843"/>
                      </a:cubicBezTo>
                      <a:cubicBezTo>
                        <a:pt x="164" y="4925"/>
                        <a:pt x="82" y="5047"/>
                        <a:pt x="1" y="5128"/>
                      </a:cubicBezTo>
                      <a:cubicBezTo>
                        <a:pt x="367" y="4884"/>
                        <a:pt x="693" y="4599"/>
                        <a:pt x="1018" y="4273"/>
                      </a:cubicBezTo>
                      <a:cubicBezTo>
                        <a:pt x="1629" y="3785"/>
                        <a:pt x="2524" y="3053"/>
                        <a:pt x="3501" y="2361"/>
                      </a:cubicBezTo>
                      <a:cubicBezTo>
                        <a:pt x="4518" y="1669"/>
                        <a:pt x="5454" y="1099"/>
                        <a:pt x="6187" y="692"/>
                      </a:cubicBezTo>
                      <a:cubicBezTo>
                        <a:pt x="6879" y="285"/>
                        <a:pt x="7286" y="0"/>
                        <a:pt x="7286"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3306;p42"/>
                <p:cNvSpPr/>
                <p:nvPr/>
              </p:nvSpPr>
              <p:spPr>
                <a:xfrm>
                  <a:off x="2028450" y="1527175"/>
                  <a:ext cx="201475" cy="140475"/>
                </a:xfrm>
                <a:custGeom>
                  <a:avLst/>
                  <a:gdLst/>
                  <a:ahLst/>
                  <a:cxnLst/>
                  <a:rect l="l" t="t" r="r" b="b"/>
                  <a:pathLst>
                    <a:path w="8059" h="5619" extrusionOk="0">
                      <a:moveTo>
                        <a:pt x="8058" y="0"/>
                      </a:moveTo>
                      <a:cubicBezTo>
                        <a:pt x="7999" y="0"/>
                        <a:pt x="6191" y="1207"/>
                        <a:pt x="3989" y="2728"/>
                      </a:cubicBezTo>
                      <a:cubicBezTo>
                        <a:pt x="1792" y="4275"/>
                        <a:pt x="1" y="5577"/>
                        <a:pt x="1" y="5618"/>
                      </a:cubicBezTo>
                      <a:cubicBezTo>
                        <a:pt x="1" y="5618"/>
                        <a:pt x="1" y="5619"/>
                        <a:pt x="2" y="5619"/>
                      </a:cubicBezTo>
                      <a:cubicBezTo>
                        <a:pt x="62" y="5619"/>
                        <a:pt x="1909" y="4412"/>
                        <a:pt x="4071" y="2891"/>
                      </a:cubicBezTo>
                      <a:cubicBezTo>
                        <a:pt x="6309" y="1344"/>
                        <a:pt x="8059" y="42"/>
                        <a:pt x="8059" y="1"/>
                      </a:cubicBezTo>
                      <a:cubicBezTo>
                        <a:pt x="8059" y="1"/>
                        <a:pt x="8058" y="0"/>
                        <a:pt x="805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3307;p42"/>
                <p:cNvSpPr/>
                <p:nvPr/>
              </p:nvSpPr>
              <p:spPr>
                <a:xfrm>
                  <a:off x="1972500" y="1442750"/>
                  <a:ext cx="219800" cy="156700"/>
                </a:xfrm>
                <a:custGeom>
                  <a:avLst/>
                  <a:gdLst/>
                  <a:ahLst/>
                  <a:cxnLst/>
                  <a:rect l="l" t="t" r="r" b="b"/>
                  <a:pathLst>
                    <a:path w="8792" h="6268" extrusionOk="0">
                      <a:moveTo>
                        <a:pt x="8791" y="1"/>
                      </a:moveTo>
                      <a:lnTo>
                        <a:pt x="8791" y="1"/>
                      </a:lnTo>
                      <a:cubicBezTo>
                        <a:pt x="8669" y="41"/>
                        <a:pt x="8547" y="123"/>
                        <a:pt x="8466" y="204"/>
                      </a:cubicBezTo>
                      <a:cubicBezTo>
                        <a:pt x="8181" y="326"/>
                        <a:pt x="7855" y="530"/>
                        <a:pt x="7448" y="814"/>
                      </a:cubicBezTo>
                      <a:cubicBezTo>
                        <a:pt x="6594" y="1303"/>
                        <a:pt x="5495" y="2076"/>
                        <a:pt x="4274" y="2931"/>
                      </a:cubicBezTo>
                      <a:cubicBezTo>
                        <a:pt x="3053" y="3785"/>
                        <a:pt x="1954" y="4640"/>
                        <a:pt x="1222" y="5250"/>
                      </a:cubicBezTo>
                      <a:cubicBezTo>
                        <a:pt x="815" y="5535"/>
                        <a:pt x="530" y="5820"/>
                        <a:pt x="326" y="5983"/>
                      </a:cubicBezTo>
                      <a:cubicBezTo>
                        <a:pt x="204" y="6064"/>
                        <a:pt x="82" y="6186"/>
                        <a:pt x="1" y="6268"/>
                      </a:cubicBezTo>
                      <a:cubicBezTo>
                        <a:pt x="123" y="6227"/>
                        <a:pt x="245" y="6146"/>
                        <a:pt x="367" y="6024"/>
                      </a:cubicBezTo>
                      <a:lnTo>
                        <a:pt x="1303" y="5332"/>
                      </a:lnTo>
                      <a:cubicBezTo>
                        <a:pt x="2035" y="4762"/>
                        <a:pt x="3134" y="3948"/>
                        <a:pt x="4355" y="3094"/>
                      </a:cubicBezTo>
                      <a:cubicBezTo>
                        <a:pt x="5535" y="2198"/>
                        <a:pt x="6675" y="1425"/>
                        <a:pt x="7489" y="896"/>
                      </a:cubicBezTo>
                      <a:cubicBezTo>
                        <a:pt x="7855" y="652"/>
                        <a:pt x="8181" y="448"/>
                        <a:pt x="8425" y="245"/>
                      </a:cubicBezTo>
                      <a:cubicBezTo>
                        <a:pt x="8588" y="163"/>
                        <a:pt x="8669" y="82"/>
                        <a:pt x="8791"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3308;p42"/>
                <p:cNvSpPr/>
                <p:nvPr/>
              </p:nvSpPr>
              <p:spPr>
                <a:xfrm>
                  <a:off x="1941975" y="1395950"/>
                  <a:ext cx="173000" cy="119100"/>
                </a:xfrm>
                <a:custGeom>
                  <a:avLst/>
                  <a:gdLst/>
                  <a:ahLst/>
                  <a:cxnLst/>
                  <a:rect l="l" t="t" r="r" b="b"/>
                  <a:pathLst>
                    <a:path w="6920" h="4764" extrusionOk="0">
                      <a:moveTo>
                        <a:pt x="6878" y="0"/>
                      </a:moveTo>
                      <a:cubicBezTo>
                        <a:pt x="6838" y="0"/>
                        <a:pt x="5291" y="1018"/>
                        <a:pt x="3379" y="2320"/>
                      </a:cubicBezTo>
                      <a:cubicBezTo>
                        <a:pt x="1506" y="3622"/>
                        <a:pt x="1" y="4721"/>
                        <a:pt x="1" y="4762"/>
                      </a:cubicBezTo>
                      <a:cubicBezTo>
                        <a:pt x="1" y="4763"/>
                        <a:pt x="3" y="4763"/>
                        <a:pt x="5" y="4763"/>
                      </a:cubicBezTo>
                      <a:cubicBezTo>
                        <a:pt x="101" y="4763"/>
                        <a:pt x="1625" y="3759"/>
                        <a:pt x="3501" y="2442"/>
                      </a:cubicBezTo>
                      <a:cubicBezTo>
                        <a:pt x="5373" y="1140"/>
                        <a:pt x="6919" y="41"/>
                        <a:pt x="6878"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3309;p42"/>
                <p:cNvSpPr/>
                <p:nvPr/>
              </p:nvSpPr>
              <p:spPr>
                <a:xfrm>
                  <a:off x="1941975" y="1349150"/>
                  <a:ext cx="89575" cy="72250"/>
                </a:xfrm>
                <a:custGeom>
                  <a:avLst/>
                  <a:gdLst/>
                  <a:ahLst/>
                  <a:cxnLst/>
                  <a:rect l="l" t="t" r="r" b="b"/>
                  <a:pathLst>
                    <a:path w="3583" h="2890" extrusionOk="0">
                      <a:moveTo>
                        <a:pt x="3582" y="0"/>
                      </a:moveTo>
                      <a:lnTo>
                        <a:pt x="3582" y="0"/>
                      </a:lnTo>
                      <a:cubicBezTo>
                        <a:pt x="2931" y="407"/>
                        <a:pt x="2320" y="855"/>
                        <a:pt x="1751" y="1343"/>
                      </a:cubicBezTo>
                      <a:cubicBezTo>
                        <a:pt x="1100" y="1791"/>
                        <a:pt x="530" y="2320"/>
                        <a:pt x="1" y="2890"/>
                      </a:cubicBezTo>
                      <a:cubicBezTo>
                        <a:pt x="652" y="2483"/>
                        <a:pt x="1262" y="1995"/>
                        <a:pt x="1832" y="1506"/>
                      </a:cubicBezTo>
                      <a:cubicBezTo>
                        <a:pt x="2443" y="1058"/>
                        <a:pt x="3053" y="570"/>
                        <a:pt x="3582"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3310;p42"/>
                <p:cNvSpPr/>
                <p:nvPr/>
              </p:nvSpPr>
              <p:spPr>
                <a:xfrm>
                  <a:off x="1838200" y="1231125"/>
                  <a:ext cx="138400" cy="102775"/>
                </a:xfrm>
                <a:custGeom>
                  <a:avLst/>
                  <a:gdLst/>
                  <a:ahLst/>
                  <a:cxnLst/>
                  <a:rect l="l" t="t" r="r" b="b"/>
                  <a:pathLst>
                    <a:path w="5536" h="4111" extrusionOk="0">
                      <a:moveTo>
                        <a:pt x="5535" y="0"/>
                      </a:moveTo>
                      <a:lnTo>
                        <a:pt x="5535" y="0"/>
                      </a:lnTo>
                      <a:cubicBezTo>
                        <a:pt x="5210" y="163"/>
                        <a:pt x="4966" y="367"/>
                        <a:pt x="4681" y="611"/>
                      </a:cubicBezTo>
                      <a:cubicBezTo>
                        <a:pt x="4192" y="977"/>
                        <a:pt x="3501" y="1506"/>
                        <a:pt x="2768" y="2076"/>
                      </a:cubicBezTo>
                      <a:cubicBezTo>
                        <a:pt x="1995" y="2646"/>
                        <a:pt x="1303" y="3175"/>
                        <a:pt x="815" y="3541"/>
                      </a:cubicBezTo>
                      <a:cubicBezTo>
                        <a:pt x="530" y="3704"/>
                        <a:pt x="245" y="3907"/>
                        <a:pt x="1" y="4111"/>
                      </a:cubicBezTo>
                      <a:cubicBezTo>
                        <a:pt x="326" y="3989"/>
                        <a:pt x="611" y="3785"/>
                        <a:pt x="855" y="3623"/>
                      </a:cubicBezTo>
                      <a:cubicBezTo>
                        <a:pt x="1384" y="3256"/>
                        <a:pt x="2117" y="2768"/>
                        <a:pt x="2849" y="2198"/>
                      </a:cubicBezTo>
                      <a:cubicBezTo>
                        <a:pt x="3623" y="1628"/>
                        <a:pt x="4314" y="1099"/>
                        <a:pt x="4762" y="692"/>
                      </a:cubicBezTo>
                      <a:cubicBezTo>
                        <a:pt x="5047" y="489"/>
                        <a:pt x="5291" y="245"/>
                        <a:pt x="5535"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3311;p42"/>
                <p:cNvSpPr/>
                <p:nvPr/>
              </p:nvSpPr>
              <p:spPr>
                <a:xfrm>
                  <a:off x="1764950" y="1150750"/>
                  <a:ext cx="235050" cy="136350"/>
                </a:xfrm>
                <a:custGeom>
                  <a:avLst/>
                  <a:gdLst/>
                  <a:ahLst/>
                  <a:cxnLst/>
                  <a:rect l="l" t="t" r="r" b="b"/>
                  <a:pathLst>
                    <a:path w="9402" h="5454" extrusionOk="0">
                      <a:moveTo>
                        <a:pt x="9401" y="0"/>
                      </a:moveTo>
                      <a:cubicBezTo>
                        <a:pt x="9279" y="41"/>
                        <a:pt x="9117" y="123"/>
                        <a:pt x="9035" y="204"/>
                      </a:cubicBezTo>
                      <a:lnTo>
                        <a:pt x="8018" y="814"/>
                      </a:lnTo>
                      <a:cubicBezTo>
                        <a:pt x="7204" y="1343"/>
                        <a:pt x="6064" y="2035"/>
                        <a:pt x="4762" y="2809"/>
                      </a:cubicBezTo>
                      <a:cubicBezTo>
                        <a:pt x="3419" y="3541"/>
                        <a:pt x="2279" y="4192"/>
                        <a:pt x="1384" y="4681"/>
                      </a:cubicBezTo>
                      <a:lnTo>
                        <a:pt x="367" y="5210"/>
                      </a:lnTo>
                      <a:cubicBezTo>
                        <a:pt x="245" y="5291"/>
                        <a:pt x="122" y="5372"/>
                        <a:pt x="0" y="5454"/>
                      </a:cubicBezTo>
                      <a:cubicBezTo>
                        <a:pt x="163" y="5413"/>
                        <a:pt x="285" y="5332"/>
                        <a:pt x="407" y="5291"/>
                      </a:cubicBezTo>
                      <a:cubicBezTo>
                        <a:pt x="652" y="5169"/>
                        <a:pt x="1018" y="5006"/>
                        <a:pt x="1465" y="4762"/>
                      </a:cubicBezTo>
                      <a:cubicBezTo>
                        <a:pt x="2320" y="4314"/>
                        <a:pt x="3541" y="3704"/>
                        <a:pt x="4843" y="2931"/>
                      </a:cubicBezTo>
                      <a:cubicBezTo>
                        <a:pt x="6146" y="2198"/>
                        <a:pt x="7285" y="1466"/>
                        <a:pt x="8099" y="896"/>
                      </a:cubicBezTo>
                      <a:cubicBezTo>
                        <a:pt x="8506" y="652"/>
                        <a:pt x="8832" y="407"/>
                        <a:pt x="9076" y="245"/>
                      </a:cubicBezTo>
                      <a:cubicBezTo>
                        <a:pt x="9198" y="163"/>
                        <a:pt x="9279" y="82"/>
                        <a:pt x="940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3312;p42"/>
                <p:cNvSpPr/>
                <p:nvPr/>
              </p:nvSpPr>
              <p:spPr>
                <a:xfrm>
                  <a:off x="1711025" y="1065275"/>
                  <a:ext cx="251325" cy="154675"/>
                </a:xfrm>
                <a:custGeom>
                  <a:avLst/>
                  <a:gdLst/>
                  <a:ahLst/>
                  <a:cxnLst/>
                  <a:rect l="l" t="t" r="r" b="b"/>
                  <a:pathLst>
                    <a:path w="10053" h="6187" extrusionOk="0">
                      <a:moveTo>
                        <a:pt x="10053" y="1"/>
                      </a:moveTo>
                      <a:lnTo>
                        <a:pt x="10053" y="1"/>
                      </a:lnTo>
                      <a:cubicBezTo>
                        <a:pt x="9890" y="42"/>
                        <a:pt x="9768" y="123"/>
                        <a:pt x="9686" y="204"/>
                      </a:cubicBezTo>
                      <a:lnTo>
                        <a:pt x="8588" y="855"/>
                      </a:lnTo>
                      <a:lnTo>
                        <a:pt x="5047" y="3094"/>
                      </a:lnTo>
                      <a:lnTo>
                        <a:pt x="1466" y="5251"/>
                      </a:lnTo>
                      <a:lnTo>
                        <a:pt x="407" y="5943"/>
                      </a:lnTo>
                      <a:cubicBezTo>
                        <a:pt x="245" y="6024"/>
                        <a:pt x="123" y="6105"/>
                        <a:pt x="0" y="6187"/>
                      </a:cubicBezTo>
                      <a:cubicBezTo>
                        <a:pt x="163" y="6146"/>
                        <a:pt x="285" y="6065"/>
                        <a:pt x="448" y="5983"/>
                      </a:cubicBezTo>
                      <a:cubicBezTo>
                        <a:pt x="692" y="5861"/>
                        <a:pt x="1059" y="5617"/>
                        <a:pt x="1547" y="5373"/>
                      </a:cubicBezTo>
                      <a:cubicBezTo>
                        <a:pt x="2442" y="4844"/>
                        <a:pt x="3704" y="4071"/>
                        <a:pt x="5088" y="3216"/>
                      </a:cubicBezTo>
                      <a:cubicBezTo>
                        <a:pt x="6471" y="2361"/>
                        <a:pt x="7733" y="1547"/>
                        <a:pt x="8628" y="978"/>
                      </a:cubicBezTo>
                      <a:cubicBezTo>
                        <a:pt x="9076" y="693"/>
                        <a:pt x="9401" y="449"/>
                        <a:pt x="9646" y="245"/>
                      </a:cubicBezTo>
                      <a:cubicBezTo>
                        <a:pt x="9808" y="164"/>
                        <a:pt x="9931" y="82"/>
                        <a:pt x="1005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3313;p42"/>
                <p:cNvSpPr/>
                <p:nvPr/>
              </p:nvSpPr>
              <p:spPr>
                <a:xfrm>
                  <a:off x="5089900" y="3488800"/>
                  <a:ext cx="322550" cy="332725"/>
                </a:xfrm>
                <a:custGeom>
                  <a:avLst/>
                  <a:gdLst/>
                  <a:ahLst/>
                  <a:cxnLst/>
                  <a:rect l="l" t="t" r="r" b="b"/>
                  <a:pathLst>
                    <a:path w="12902" h="13309" extrusionOk="0">
                      <a:moveTo>
                        <a:pt x="1669" y="1"/>
                      </a:moveTo>
                      <a:cubicBezTo>
                        <a:pt x="1384" y="1"/>
                        <a:pt x="1099" y="82"/>
                        <a:pt x="855" y="204"/>
                      </a:cubicBezTo>
                      <a:cubicBezTo>
                        <a:pt x="529" y="367"/>
                        <a:pt x="285" y="570"/>
                        <a:pt x="163" y="896"/>
                      </a:cubicBezTo>
                      <a:cubicBezTo>
                        <a:pt x="41" y="1181"/>
                        <a:pt x="0" y="1466"/>
                        <a:pt x="0" y="1751"/>
                      </a:cubicBezTo>
                      <a:cubicBezTo>
                        <a:pt x="0" y="2076"/>
                        <a:pt x="41" y="2361"/>
                        <a:pt x="82" y="2646"/>
                      </a:cubicBezTo>
                      <a:cubicBezTo>
                        <a:pt x="245" y="3216"/>
                        <a:pt x="448" y="3785"/>
                        <a:pt x="692" y="4315"/>
                      </a:cubicBezTo>
                      <a:cubicBezTo>
                        <a:pt x="977" y="4884"/>
                        <a:pt x="1262" y="5413"/>
                        <a:pt x="1628" y="5942"/>
                      </a:cubicBezTo>
                      <a:cubicBezTo>
                        <a:pt x="3053" y="8099"/>
                        <a:pt x="4884" y="9971"/>
                        <a:pt x="7000" y="11477"/>
                      </a:cubicBezTo>
                      <a:cubicBezTo>
                        <a:pt x="7489" y="11844"/>
                        <a:pt x="8018" y="12210"/>
                        <a:pt x="8588" y="12495"/>
                      </a:cubicBezTo>
                      <a:cubicBezTo>
                        <a:pt x="9117" y="12780"/>
                        <a:pt x="9686" y="13024"/>
                        <a:pt x="10256" y="13146"/>
                      </a:cubicBezTo>
                      <a:cubicBezTo>
                        <a:pt x="10541" y="13227"/>
                        <a:pt x="10826" y="13268"/>
                        <a:pt x="11111" y="13309"/>
                      </a:cubicBezTo>
                      <a:cubicBezTo>
                        <a:pt x="11436" y="13309"/>
                        <a:pt x="11721" y="13268"/>
                        <a:pt x="12006" y="13146"/>
                      </a:cubicBezTo>
                      <a:cubicBezTo>
                        <a:pt x="12291" y="13024"/>
                        <a:pt x="12535" y="12780"/>
                        <a:pt x="12657" y="12535"/>
                      </a:cubicBezTo>
                      <a:cubicBezTo>
                        <a:pt x="12820" y="12291"/>
                        <a:pt x="12901" y="12006"/>
                        <a:pt x="12901" y="11721"/>
                      </a:cubicBezTo>
                      <a:cubicBezTo>
                        <a:pt x="12901" y="11192"/>
                        <a:pt x="12820" y="10663"/>
                        <a:pt x="12657" y="10175"/>
                      </a:cubicBezTo>
                      <a:cubicBezTo>
                        <a:pt x="12494" y="9768"/>
                        <a:pt x="12332" y="9320"/>
                        <a:pt x="12128" y="8913"/>
                      </a:cubicBezTo>
                      <a:cubicBezTo>
                        <a:pt x="11762" y="8221"/>
                        <a:pt x="11355" y="7530"/>
                        <a:pt x="10907" y="6919"/>
                      </a:cubicBezTo>
                      <a:cubicBezTo>
                        <a:pt x="10541" y="6431"/>
                        <a:pt x="10175" y="5983"/>
                        <a:pt x="9768" y="5535"/>
                      </a:cubicBezTo>
                      <a:cubicBezTo>
                        <a:pt x="9483" y="5169"/>
                        <a:pt x="9198" y="4925"/>
                        <a:pt x="9035" y="4762"/>
                      </a:cubicBezTo>
                      <a:cubicBezTo>
                        <a:pt x="8832" y="4559"/>
                        <a:pt x="8750" y="4477"/>
                        <a:pt x="8710" y="4477"/>
                      </a:cubicBezTo>
                      <a:cubicBezTo>
                        <a:pt x="8710" y="4518"/>
                        <a:pt x="9076" y="4925"/>
                        <a:pt x="9646" y="5658"/>
                      </a:cubicBezTo>
                      <a:cubicBezTo>
                        <a:pt x="9971" y="6024"/>
                        <a:pt x="10337" y="6512"/>
                        <a:pt x="10704" y="7041"/>
                      </a:cubicBezTo>
                      <a:cubicBezTo>
                        <a:pt x="11151" y="7692"/>
                        <a:pt x="11518" y="8344"/>
                        <a:pt x="11884" y="9035"/>
                      </a:cubicBezTo>
                      <a:cubicBezTo>
                        <a:pt x="12087" y="9442"/>
                        <a:pt x="12250" y="9849"/>
                        <a:pt x="12372" y="10297"/>
                      </a:cubicBezTo>
                      <a:cubicBezTo>
                        <a:pt x="12535" y="10745"/>
                        <a:pt x="12576" y="11192"/>
                        <a:pt x="12576" y="11681"/>
                      </a:cubicBezTo>
                      <a:cubicBezTo>
                        <a:pt x="12576" y="11884"/>
                        <a:pt x="12494" y="12128"/>
                        <a:pt x="12413" y="12332"/>
                      </a:cubicBezTo>
                      <a:cubicBezTo>
                        <a:pt x="12291" y="12535"/>
                        <a:pt x="12128" y="12698"/>
                        <a:pt x="11884" y="12780"/>
                      </a:cubicBezTo>
                      <a:cubicBezTo>
                        <a:pt x="11680" y="12861"/>
                        <a:pt x="11436" y="12902"/>
                        <a:pt x="11192" y="12902"/>
                      </a:cubicBezTo>
                      <a:cubicBezTo>
                        <a:pt x="10907" y="12861"/>
                        <a:pt x="10622" y="12820"/>
                        <a:pt x="10378" y="12780"/>
                      </a:cubicBezTo>
                      <a:cubicBezTo>
                        <a:pt x="9849" y="12617"/>
                        <a:pt x="9320" y="12373"/>
                        <a:pt x="8791" y="12128"/>
                      </a:cubicBezTo>
                      <a:cubicBezTo>
                        <a:pt x="8262" y="11844"/>
                        <a:pt x="7774" y="11518"/>
                        <a:pt x="7285" y="11192"/>
                      </a:cubicBezTo>
                      <a:cubicBezTo>
                        <a:pt x="5210" y="9687"/>
                        <a:pt x="3419" y="7855"/>
                        <a:pt x="1995" y="5739"/>
                      </a:cubicBezTo>
                      <a:cubicBezTo>
                        <a:pt x="1669" y="5251"/>
                        <a:pt x="1384" y="4722"/>
                        <a:pt x="1099" y="4192"/>
                      </a:cubicBezTo>
                      <a:cubicBezTo>
                        <a:pt x="855" y="3663"/>
                        <a:pt x="652" y="3134"/>
                        <a:pt x="529" y="2605"/>
                      </a:cubicBezTo>
                      <a:cubicBezTo>
                        <a:pt x="448" y="2320"/>
                        <a:pt x="407" y="2076"/>
                        <a:pt x="407" y="1791"/>
                      </a:cubicBezTo>
                      <a:cubicBezTo>
                        <a:pt x="407" y="1547"/>
                        <a:pt x="448" y="1303"/>
                        <a:pt x="570" y="1059"/>
                      </a:cubicBezTo>
                      <a:cubicBezTo>
                        <a:pt x="652" y="855"/>
                        <a:pt x="814" y="692"/>
                        <a:pt x="1018" y="570"/>
                      </a:cubicBezTo>
                      <a:cubicBezTo>
                        <a:pt x="1221" y="448"/>
                        <a:pt x="1466" y="408"/>
                        <a:pt x="1669" y="408"/>
                      </a:cubicBezTo>
                      <a:cubicBezTo>
                        <a:pt x="2157" y="408"/>
                        <a:pt x="2605" y="489"/>
                        <a:pt x="3053" y="652"/>
                      </a:cubicBezTo>
                      <a:cubicBezTo>
                        <a:pt x="3460" y="774"/>
                        <a:pt x="3867" y="977"/>
                        <a:pt x="4274" y="1181"/>
                      </a:cubicBezTo>
                      <a:cubicBezTo>
                        <a:pt x="4965" y="1506"/>
                        <a:pt x="5617" y="1913"/>
                        <a:pt x="6227" y="2361"/>
                      </a:cubicBezTo>
                      <a:cubicBezTo>
                        <a:pt x="6756" y="2768"/>
                        <a:pt x="7245" y="3175"/>
                        <a:pt x="7611" y="3460"/>
                      </a:cubicBezTo>
                      <a:cubicBezTo>
                        <a:pt x="8306" y="4078"/>
                        <a:pt x="8708" y="4440"/>
                        <a:pt x="8747" y="4440"/>
                      </a:cubicBezTo>
                      <a:cubicBezTo>
                        <a:pt x="8749" y="4440"/>
                        <a:pt x="8750" y="4439"/>
                        <a:pt x="8750" y="4437"/>
                      </a:cubicBezTo>
                      <a:cubicBezTo>
                        <a:pt x="8669" y="4315"/>
                        <a:pt x="8588" y="4233"/>
                        <a:pt x="8465" y="4111"/>
                      </a:cubicBezTo>
                      <a:cubicBezTo>
                        <a:pt x="8303" y="3948"/>
                        <a:pt x="8058" y="3663"/>
                        <a:pt x="7692" y="3338"/>
                      </a:cubicBezTo>
                      <a:cubicBezTo>
                        <a:pt x="7326" y="3012"/>
                        <a:pt x="6919" y="2605"/>
                        <a:pt x="6349" y="2158"/>
                      </a:cubicBezTo>
                      <a:cubicBezTo>
                        <a:pt x="5739" y="1669"/>
                        <a:pt x="5088" y="1262"/>
                        <a:pt x="4396" y="896"/>
                      </a:cubicBezTo>
                      <a:cubicBezTo>
                        <a:pt x="3989" y="652"/>
                        <a:pt x="3582" y="448"/>
                        <a:pt x="3175" y="286"/>
                      </a:cubicBezTo>
                      <a:cubicBezTo>
                        <a:pt x="2686" y="123"/>
                        <a:pt x="2157" y="1"/>
                        <a:pt x="1669" y="1"/>
                      </a:cubicBezTo>
                      <a:close/>
                    </a:path>
                  </a:pathLst>
                </a:custGeom>
                <a:solidFill>
                  <a:srgbClr val="4DE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3314;p42"/>
                <p:cNvSpPr/>
                <p:nvPr/>
              </p:nvSpPr>
              <p:spPr>
                <a:xfrm>
                  <a:off x="5160100" y="3456250"/>
                  <a:ext cx="201475" cy="397025"/>
                </a:xfrm>
                <a:custGeom>
                  <a:avLst/>
                  <a:gdLst/>
                  <a:ahLst/>
                  <a:cxnLst/>
                  <a:rect l="l" t="t" r="r" b="b"/>
                  <a:pathLst>
                    <a:path w="8059" h="15881" extrusionOk="0">
                      <a:moveTo>
                        <a:pt x="6105" y="0"/>
                      </a:moveTo>
                      <a:cubicBezTo>
                        <a:pt x="5861" y="0"/>
                        <a:pt x="5576" y="41"/>
                        <a:pt x="5332" y="163"/>
                      </a:cubicBezTo>
                      <a:cubicBezTo>
                        <a:pt x="4884" y="407"/>
                        <a:pt x="4477" y="692"/>
                        <a:pt x="4111" y="1058"/>
                      </a:cubicBezTo>
                      <a:cubicBezTo>
                        <a:pt x="3826" y="1343"/>
                        <a:pt x="3541" y="1710"/>
                        <a:pt x="3256" y="2076"/>
                      </a:cubicBezTo>
                      <a:cubicBezTo>
                        <a:pt x="2849" y="2686"/>
                        <a:pt x="2442" y="3337"/>
                        <a:pt x="2117" y="4029"/>
                      </a:cubicBezTo>
                      <a:cubicBezTo>
                        <a:pt x="1832" y="4599"/>
                        <a:pt x="1588" y="5169"/>
                        <a:pt x="1466" y="5576"/>
                      </a:cubicBezTo>
                      <a:cubicBezTo>
                        <a:pt x="1303" y="6024"/>
                        <a:pt x="1181" y="6349"/>
                        <a:pt x="1099" y="6593"/>
                      </a:cubicBezTo>
                      <a:cubicBezTo>
                        <a:pt x="1059" y="6715"/>
                        <a:pt x="1059" y="6837"/>
                        <a:pt x="1059" y="6960"/>
                      </a:cubicBezTo>
                      <a:cubicBezTo>
                        <a:pt x="1059" y="6961"/>
                        <a:pt x="1059" y="6962"/>
                        <a:pt x="1059" y="6962"/>
                      </a:cubicBezTo>
                      <a:cubicBezTo>
                        <a:pt x="1072" y="6962"/>
                        <a:pt x="1236" y="6479"/>
                        <a:pt x="1588" y="5657"/>
                      </a:cubicBezTo>
                      <a:cubicBezTo>
                        <a:pt x="1791" y="5210"/>
                        <a:pt x="2035" y="4681"/>
                        <a:pt x="2320" y="4111"/>
                      </a:cubicBezTo>
                      <a:cubicBezTo>
                        <a:pt x="2687" y="3460"/>
                        <a:pt x="3093" y="2849"/>
                        <a:pt x="3541" y="2239"/>
                      </a:cubicBezTo>
                      <a:cubicBezTo>
                        <a:pt x="3785" y="1913"/>
                        <a:pt x="4070" y="1588"/>
                        <a:pt x="4355" y="1262"/>
                      </a:cubicBezTo>
                      <a:cubicBezTo>
                        <a:pt x="4681" y="936"/>
                        <a:pt x="5088" y="692"/>
                        <a:pt x="5495" y="489"/>
                      </a:cubicBezTo>
                      <a:cubicBezTo>
                        <a:pt x="5698" y="407"/>
                        <a:pt x="5902" y="367"/>
                        <a:pt x="6146" y="367"/>
                      </a:cubicBezTo>
                      <a:cubicBezTo>
                        <a:pt x="6349" y="367"/>
                        <a:pt x="6553" y="448"/>
                        <a:pt x="6756" y="570"/>
                      </a:cubicBezTo>
                      <a:cubicBezTo>
                        <a:pt x="6919" y="733"/>
                        <a:pt x="7082" y="936"/>
                        <a:pt x="7204" y="1140"/>
                      </a:cubicBezTo>
                      <a:cubicBezTo>
                        <a:pt x="7285" y="1384"/>
                        <a:pt x="7407" y="1588"/>
                        <a:pt x="7448" y="1872"/>
                      </a:cubicBezTo>
                      <a:cubicBezTo>
                        <a:pt x="7611" y="2401"/>
                        <a:pt x="7652" y="2931"/>
                        <a:pt x="7692" y="3500"/>
                      </a:cubicBezTo>
                      <a:cubicBezTo>
                        <a:pt x="7692" y="4070"/>
                        <a:pt x="7652" y="4640"/>
                        <a:pt x="7570" y="5210"/>
                      </a:cubicBezTo>
                      <a:cubicBezTo>
                        <a:pt x="7285" y="7651"/>
                        <a:pt x="6512" y="10012"/>
                        <a:pt x="5373" y="12209"/>
                      </a:cubicBezTo>
                      <a:cubicBezTo>
                        <a:pt x="5088" y="12698"/>
                        <a:pt x="4803" y="13186"/>
                        <a:pt x="4437" y="13675"/>
                      </a:cubicBezTo>
                      <a:cubicBezTo>
                        <a:pt x="4111" y="14122"/>
                        <a:pt x="3745" y="14529"/>
                        <a:pt x="3338" y="14855"/>
                      </a:cubicBezTo>
                      <a:cubicBezTo>
                        <a:pt x="3134" y="15058"/>
                        <a:pt x="2931" y="15180"/>
                        <a:pt x="2687" y="15302"/>
                      </a:cubicBezTo>
                      <a:cubicBezTo>
                        <a:pt x="2483" y="15425"/>
                        <a:pt x="2239" y="15465"/>
                        <a:pt x="1995" y="15465"/>
                      </a:cubicBezTo>
                      <a:cubicBezTo>
                        <a:pt x="1750" y="15465"/>
                        <a:pt x="1547" y="15425"/>
                        <a:pt x="1344" y="15302"/>
                      </a:cubicBezTo>
                      <a:cubicBezTo>
                        <a:pt x="1181" y="15180"/>
                        <a:pt x="1018" y="15018"/>
                        <a:pt x="896" y="14814"/>
                      </a:cubicBezTo>
                      <a:cubicBezTo>
                        <a:pt x="692" y="14448"/>
                        <a:pt x="530" y="14000"/>
                        <a:pt x="448" y="13552"/>
                      </a:cubicBezTo>
                      <a:cubicBezTo>
                        <a:pt x="367" y="13146"/>
                        <a:pt x="326" y="12698"/>
                        <a:pt x="326" y="12291"/>
                      </a:cubicBezTo>
                      <a:cubicBezTo>
                        <a:pt x="285" y="11518"/>
                        <a:pt x="367" y="10785"/>
                        <a:pt x="448" y="10053"/>
                      </a:cubicBezTo>
                      <a:cubicBezTo>
                        <a:pt x="530" y="9401"/>
                        <a:pt x="652" y="8832"/>
                        <a:pt x="733" y="8384"/>
                      </a:cubicBezTo>
                      <a:cubicBezTo>
                        <a:pt x="937" y="7489"/>
                        <a:pt x="1059" y="6960"/>
                        <a:pt x="1059" y="6960"/>
                      </a:cubicBezTo>
                      <a:lnTo>
                        <a:pt x="1059" y="6960"/>
                      </a:lnTo>
                      <a:cubicBezTo>
                        <a:pt x="977" y="7082"/>
                        <a:pt x="896" y="7244"/>
                        <a:pt x="896" y="7367"/>
                      </a:cubicBezTo>
                      <a:cubicBezTo>
                        <a:pt x="814" y="7570"/>
                        <a:pt x="692" y="7936"/>
                        <a:pt x="570" y="8384"/>
                      </a:cubicBezTo>
                      <a:cubicBezTo>
                        <a:pt x="407" y="8954"/>
                        <a:pt x="285" y="9483"/>
                        <a:pt x="204" y="10053"/>
                      </a:cubicBezTo>
                      <a:cubicBezTo>
                        <a:pt x="82" y="10785"/>
                        <a:pt x="1" y="11558"/>
                        <a:pt x="1" y="12332"/>
                      </a:cubicBezTo>
                      <a:cubicBezTo>
                        <a:pt x="1" y="12779"/>
                        <a:pt x="41" y="13227"/>
                        <a:pt x="123" y="13634"/>
                      </a:cubicBezTo>
                      <a:cubicBezTo>
                        <a:pt x="204" y="14122"/>
                        <a:pt x="367" y="14611"/>
                        <a:pt x="611" y="15058"/>
                      </a:cubicBezTo>
                      <a:cubicBezTo>
                        <a:pt x="733" y="15302"/>
                        <a:pt x="937" y="15506"/>
                        <a:pt x="1181" y="15628"/>
                      </a:cubicBezTo>
                      <a:cubicBezTo>
                        <a:pt x="1393" y="15769"/>
                        <a:pt x="1636" y="15880"/>
                        <a:pt x="1882" y="15880"/>
                      </a:cubicBezTo>
                      <a:cubicBezTo>
                        <a:pt x="1920" y="15880"/>
                        <a:pt x="1957" y="15878"/>
                        <a:pt x="1995" y="15872"/>
                      </a:cubicBezTo>
                      <a:cubicBezTo>
                        <a:pt x="2280" y="15872"/>
                        <a:pt x="2564" y="15791"/>
                        <a:pt x="2849" y="15669"/>
                      </a:cubicBezTo>
                      <a:cubicBezTo>
                        <a:pt x="3093" y="15547"/>
                        <a:pt x="3338" y="15384"/>
                        <a:pt x="3541" y="15180"/>
                      </a:cubicBezTo>
                      <a:cubicBezTo>
                        <a:pt x="3989" y="14814"/>
                        <a:pt x="4396" y="14407"/>
                        <a:pt x="4762" y="13919"/>
                      </a:cubicBezTo>
                      <a:cubicBezTo>
                        <a:pt x="5088" y="13430"/>
                        <a:pt x="5413" y="12942"/>
                        <a:pt x="5698" y="12413"/>
                      </a:cubicBezTo>
                      <a:cubicBezTo>
                        <a:pt x="6919" y="10175"/>
                        <a:pt x="7692" y="7773"/>
                        <a:pt x="7977" y="5291"/>
                      </a:cubicBezTo>
                      <a:cubicBezTo>
                        <a:pt x="8059" y="4681"/>
                        <a:pt x="8059" y="4070"/>
                        <a:pt x="8059" y="3460"/>
                      </a:cubicBezTo>
                      <a:cubicBezTo>
                        <a:pt x="8059" y="2890"/>
                        <a:pt x="7977" y="2320"/>
                        <a:pt x="7814" y="1750"/>
                      </a:cubicBezTo>
                      <a:cubicBezTo>
                        <a:pt x="7733" y="1465"/>
                        <a:pt x="7652" y="1221"/>
                        <a:pt x="7489" y="936"/>
                      </a:cubicBezTo>
                      <a:cubicBezTo>
                        <a:pt x="7367" y="692"/>
                        <a:pt x="7163" y="489"/>
                        <a:pt x="6960" y="285"/>
                      </a:cubicBezTo>
                      <a:cubicBezTo>
                        <a:pt x="6716" y="122"/>
                        <a:pt x="6431" y="0"/>
                        <a:pt x="6105" y="0"/>
                      </a:cubicBezTo>
                      <a:close/>
                    </a:path>
                  </a:pathLst>
                </a:custGeom>
                <a:solidFill>
                  <a:srgbClr val="4DE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3315;p42"/>
                <p:cNvSpPr/>
                <p:nvPr/>
              </p:nvSpPr>
              <p:spPr>
                <a:xfrm>
                  <a:off x="5045125" y="3554275"/>
                  <a:ext cx="403950" cy="188900"/>
                </a:xfrm>
                <a:custGeom>
                  <a:avLst/>
                  <a:gdLst/>
                  <a:ahLst/>
                  <a:cxnLst/>
                  <a:rect l="l" t="t" r="r" b="b"/>
                  <a:pathLst>
                    <a:path w="16158" h="7556" extrusionOk="0">
                      <a:moveTo>
                        <a:pt x="11732" y="0"/>
                      </a:moveTo>
                      <a:cubicBezTo>
                        <a:pt x="11291" y="0"/>
                        <a:pt x="10848" y="20"/>
                        <a:pt x="10419" y="68"/>
                      </a:cubicBezTo>
                      <a:cubicBezTo>
                        <a:pt x="9849" y="149"/>
                        <a:pt x="9280" y="230"/>
                        <a:pt x="8710" y="353"/>
                      </a:cubicBezTo>
                      <a:cubicBezTo>
                        <a:pt x="8262" y="434"/>
                        <a:pt x="7896" y="515"/>
                        <a:pt x="7652" y="597"/>
                      </a:cubicBezTo>
                      <a:cubicBezTo>
                        <a:pt x="7530" y="597"/>
                        <a:pt x="7408" y="637"/>
                        <a:pt x="7326" y="719"/>
                      </a:cubicBezTo>
                      <a:cubicBezTo>
                        <a:pt x="7326" y="724"/>
                        <a:pt x="7335" y="727"/>
                        <a:pt x="7352" y="727"/>
                      </a:cubicBezTo>
                      <a:cubicBezTo>
                        <a:pt x="7465" y="727"/>
                        <a:pt x="7940" y="621"/>
                        <a:pt x="8751" y="515"/>
                      </a:cubicBezTo>
                      <a:cubicBezTo>
                        <a:pt x="9198" y="434"/>
                        <a:pt x="9768" y="353"/>
                        <a:pt x="10419" y="312"/>
                      </a:cubicBezTo>
                      <a:cubicBezTo>
                        <a:pt x="10785" y="271"/>
                        <a:pt x="11162" y="251"/>
                        <a:pt x="11538" y="251"/>
                      </a:cubicBezTo>
                      <a:cubicBezTo>
                        <a:pt x="11915" y="251"/>
                        <a:pt x="12291" y="271"/>
                        <a:pt x="12658" y="312"/>
                      </a:cubicBezTo>
                      <a:cubicBezTo>
                        <a:pt x="13065" y="353"/>
                        <a:pt x="13512" y="393"/>
                        <a:pt x="13919" y="515"/>
                      </a:cubicBezTo>
                      <a:cubicBezTo>
                        <a:pt x="14367" y="597"/>
                        <a:pt x="14774" y="760"/>
                        <a:pt x="15140" y="1044"/>
                      </a:cubicBezTo>
                      <a:cubicBezTo>
                        <a:pt x="15344" y="1166"/>
                        <a:pt x="15506" y="1329"/>
                        <a:pt x="15628" y="1533"/>
                      </a:cubicBezTo>
                      <a:cubicBezTo>
                        <a:pt x="15710" y="1736"/>
                        <a:pt x="15751" y="1940"/>
                        <a:pt x="15751" y="2184"/>
                      </a:cubicBezTo>
                      <a:cubicBezTo>
                        <a:pt x="15710" y="2387"/>
                        <a:pt x="15628" y="2632"/>
                        <a:pt x="15506" y="2835"/>
                      </a:cubicBezTo>
                      <a:cubicBezTo>
                        <a:pt x="15384" y="3039"/>
                        <a:pt x="15221" y="3283"/>
                        <a:pt x="15059" y="3446"/>
                      </a:cubicBezTo>
                      <a:cubicBezTo>
                        <a:pt x="14652" y="3852"/>
                        <a:pt x="14204" y="4178"/>
                        <a:pt x="13756" y="4463"/>
                      </a:cubicBezTo>
                      <a:cubicBezTo>
                        <a:pt x="13268" y="4789"/>
                        <a:pt x="12780" y="5073"/>
                        <a:pt x="12251" y="5318"/>
                      </a:cubicBezTo>
                      <a:cubicBezTo>
                        <a:pt x="11111" y="5806"/>
                        <a:pt x="9972" y="6213"/>
                        <a:pt x="8791" y="6539"/>
                      </a:cubicBezTo>
                      <a:cubicBezTo>
                        <a:pt x="7570" y="6823"/>
                        <a:pt x="6349" y="7027"/>
                        <a:pt x="5129" y="7108"/>
                      </a:cubicBezTo>
                      <a:cubicBezTo>
                        <a:pt x="4844" y="7129"/>
                        <a:pt x="4559" y="7139"/>
                        <a:pt x="4274" y="7139"/>
                      </a:cubicBezTo>
                      <a:cubicBezTo>
                        <a:pt x="3989" y="7139"/>
                        <a:pt x="3704" y="7129"/>
                        <a:pt x="3419" y="7108"/>
                      </a:cubicBezTo>
                      <a:cubicBezTo>
                        <a:pt x="2850" y="7068"/>
                        <a:pt x="2320" y="6945"/>
                        <a:pt x="1791" y="6783"/>
                      </a:cubicBezTo>
                      <a:cubicBezTo>
                        <a:pt x="1547" y="6701"/>
                        <a:pt x="1303" y="6579"/>
                        <a:pt x="1100" y="6457"/>
                      </a:cubicBezTo>
                      <a:cubicBezTo>
                        <a:pt x="896" y="6335"/>
                        <a:pt x="693" y="6172"/>
                        <a:pt x="571" y="6009"/>
                      </a:cubicBezTo>
                      <a:cubicBezTo>
                        <a:pt x="448" y="5806"/>
                        <a:pt x="367" y="5602"/>
                        <a:pt x="408" y="5358"/>
                      </a:cubicBezTo>
                      <a:cubicBezTo>
                        <a:pt x="408" y="5155"/>
                        <a:pt x="448" y="4911"/>
                        <a:pt x="571" y="4707"/>
                      </a:cubicBezTo>
                      <a:cubicBezTo>
                        <a:pt x="774" y="4341"/>
                        <a:pt x="1059" y="3975"/>
                        <a:pt x="1384" y="3690"/>
                      </a:cubicBezTo>
                      <a:cubicBezTo>
                        <a:pt x="1710" y="3364"/>
                        <a:pt x="2036" y="3120"/>
                        <a:pt x="2402" y="2876"/>
                      </a:cubicBezTo>
                      <a:cubicBezTo>
                        <a:pt x="3053" y="2469"/>
                        <a:pt x="3704" y="2103"/>
                        <a:pt x="4355" y="1818"/>
                      </a:cubicBezTo>
                      <a:cubicBezTo>
                        <a:pt x="4966" y="1533"/>
                        <a:pt x="5495" y="1329"/>
                        <a:pt x="5943" y="1207"/>
                      </a:cubicBezTo>
                      <a:cubicBezTo>
                        <a:pt x="6797" y="882"/>
                        <a:pt x="7326" y="760"/>
                        <a:pt x="7326" y="719"/>
                      </a:cubicBezTo>
                      <a:cubicBezTo>
                        <a:pt x="7163" y="719"/>
                        <a:pt x="7041" y="719"/>
                        <a:pt x="6919" y="800"/>
                      </a:cubicBezTo>
                      <a:cubicBezTo>
                        <a:pt x="6675" y="841"/>
                        <a:pt x="6349" y="922"/>
                        <a:pt x="5902" y="1044"/>
                      </a:cubicBezTo>
                      <a:cubicBezTo>
                        <a:pt x="5332" y="1207"/>
                        <a:pt x="4803" y="1411"/>
                        <a:pt x="4274" y="1614"/>
                      </a:cubicBezTo>
                      <a:cubicBezTo>
                        <a:pt x="3582" y="1899"/>
                        <a:pt x="2890" y="2265"/>
                        <a:pt x="2239" y="2632"/>
                      </a:cubicBezTo>
                      <a:cubicBezTo>
                        <a:pt x="1873" y="2876"/>
                        <a:pt x="1507" y="3161"/>
                        <a:pt x="1181" y="3446"/>
                      </a:cubicBezTo>
                      <a:cubicBezTo>
                        <a:pt x="774" y="3771"/>
                        <a:pt x="448" y="4137"/>
                        <a:pt x="245" y="4585"/>
                      </a:cubicBezTo>
                      <a:cubicBezTo>
                        <a:pt x="82" y="4829"/>
                        <a:pt x="1" y="5114"/>
                        <a:pt x="1" y="5358"/>
                      </a:cubicBezTo>
                      <a:cubicBezTo>
                        <a:pt x="1" y="5684"/>
                        <a:pt x="82" y="5969"/>
                        <a:pt x="245" y="6213"/>
                      </a:cubicBezTo>
                      <a:cubicBezTo>
                        <a:pt x="408" y="6457"/>
                        <a:pt x="611" y="6661"/>
                        <a:pt x="855" y="6823"/>
                      </a:cubicBezTo>
                      <a:cubicBezTo>
                        <a:pt x="1100" y="6945"/>
                        <a:pt x="1384" y="7068"/>
                        <a:pt x="1669" y="7190"/>
                      </a:cubicBezTo>
                      <a:cubicBezTo>
                        <a:pt x="2198" y="7352"/>
                        <a:pt x="2768" y="7475"/>
                        <a:pt x="3379" y="7515"/>
                      </a:cubicBezTo>
                      <a:cubicBezTo>
                        <a:pt x="3948" y="7556"/>
                        <a:pt x="4559" y="7556"/>
                        <a:pt x="5169" y="7556"/>
                      </a:cubicBezTo>
                      <a:cubicBezTo>
                        <a:pt x="6390" y="7475"/>
                        <a:pt x="7652" y="7271"/>
                        <a:pt x="8873" y="6986"/>
                      </a:cubicBezTo>
                      <a:cubicBezTo>
                        <a:pt x="10094" y="6661"/>
                        <a:pt x="11274" y="6254"/>
                        <a:pt x="12413" y="5725"/>
                      </a:cubicBezTo>
                      <a:cubicBezTo>
                        <a:pt x="12983" y="5440"/>
                        <a:pt x="13471" y="5155"/>
                        <a:pt x="14001" y="4829"/>
                      </a:cubicBezTo>
                      <a:cubicBezTo>
                        <a:pt x="14489" y="4504"/>
                        <a:pt x="14937" y="4137"/>
                        <a:pt x="15344" y="3730"/>
                      </a:cubicBezTo>
                      <a:cubicBezTo>
                        <a:pt x="15547" y="3527"/>
                        <a:pt x="15710" y="3283"/>
                        <a:pt x="15832" y="3039"/>
                      </a:cubicBezTo>
                      <a:cubicBezTo>
                        <a:pt x="15995" y="2794"/>
                        <a:pt x="16076" y="2509"/>
                        <a:pt x="16117" y="2225"/>
                      </a:cubicBezTo>
                      <a:cubicBezTo>
                        <a:pt x="16157" y="1899"/>
                        <a:pt x="16076" y="1614"/>
                        <a:pt x="15913" y="1370"/>
                      </a:cubicBezTo>
                      <a:cubicBezTo>
                        <a:pt x="15791" y="1126"/>
                        <a:pt x="15588" y="922"/>
                        <a:pt x="15344" y="760"/>
                      </a:cubicBezTo>
                      <a:cubicBezTo>
                        <a:pt x="14937" y="515"/>
                        <a:pt x="14489" y="312"/>
                        <a:pt x="14001" y="230"/>
                      </a:cubicBezTo>
                      <a:cubicBezTo>
                        <a:pt x="13553" y="108"/>
                        <a:pt x="13105" y="68"/>
                        <a:pt x="12658" y="27"/>
                      </a:cubicBezTo>
                      <a:cubicBezTo>
                        <a:pt x="12354" y="10"/>
                        <a:pt x="12044" y="0"/>
                        <a:pt x="11732" y="0"/>
                      </a:cubicBezTo>
                      <a:close/>
                    </a:path>
                  </a:pathLst>
                </a:custGeom>
                <a:solidFill>
                  <a:srgbClr val="4DE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3316;p42"/>
                <p:cNvSpPr/>
                <p:nvPr/>
              </p:nvSpPr>
              <p:spPr>
                <a:xfrm>
                  <a:off x="5216050" y="3619850"/>
                  <a:ext cx="81925" cy="68125"/>
                </a:xfrm>
                <a:custGeom>
                  <a:avLst/>
                  <a:gdLst/>
                  <a:ahLst/>
                  <a:cxnLst/>
                  <a:rect l="l" t="t" r="r" b="b"/>
                  <a:pathLst>
                    <a:path w="3277" h="2725" extrusionOk="0">
                      <a:moveTo>
                        <a:pt x="1742" y="0"/>
                      </a:moveTo>
                      <a:cubicBezTo>
                        <a:pt x="1625" y="0"/>
                        <a:pt x="1505" y="16"/>
                        <a:pt x="1385" y="49"/>
                      </a:cubicBezTo>
                      <a:cubicBezTo>
                        <a:pt x="204" y="334"/>
                        <a:pt x="1" y="1921"/>
                        <a:pt x="1018" y="2532"/>
                      </a:cubicBezTo>
                      <a:cubicBezTo>
                        <a:pt x="1248" y="2664"/>
                        <a:pt x="1488" y="2724"/>
                        <a:pt x="1719" y="2724"/>
                      </a:cubicBezTo>
                      <a:cubicBezTo>
                        <a:pt x="2552" y="2724"/>
                        <a:pt x="3276" y="1950"/>
                        <a:pt x="3053" y="1026"/>
                      </a:cubicBezTo>
                      <a:cubicBezTo>
                        <a:pt x="2883" y="413"/>
                        <a:pt x="2343" y="0"/>
                        <a:pt x="1742" y="0"/>
                      </a:cubicBezTo>
                      <a:close/>
                    </a:path>
                  </a:pathLst>
                </a:custGeom>
                <a:solidFill>
                  <a:srgbClr val="4DE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3317;p42"/>
                <p:cNvSpPr/>
                <p:nvPr/>
              </p:nvSpPr>
              <p:spPr>
                <a:xfrm>
                  <a:off x="5287275" y="2462800"/>
                  <a:ext cx="700025" cy="672975"/>
                </a:xfrm>
                <a:custGeom>
                  <a:avLst/>
                  <a:gdLst/>
                  <a:ahLst/>
                  <a:cxnLst/>
                  <a:rect l="l" t="t" r="r" b="b"/>
                  <a:pathLst>
                    <a:path w="28001" h="26919" extrusionOk="0">
                      <a:moveTo>
                        <a:pt x="19209" y="1"/>
                      </a:moveTo>
                      <a:cubicBezTo>
                        <a:pt x="19206" y="1"/>
                        <a:pt x="19198" y="30"/>
                        <a:pt x="19169" y="59"/>
                      </a:cubicBezTo>
                      <a:lnTo>
                        <a:pt x="19210" y="18"/>
                      </a:lnTo>
                      <a:cubicBezTo>
                        <a:pt x="19210" y="6"/>
                        <a:pt x="19210" y="1"/>
                        <a:pt x="19209" y="1"/>
                      </a:cubicBezTo>
                      <a:close/>
                      <a:moveTo>
                        <a:pt x="27593" y="23755"/>
                      </a:moveTo>
                      <a:lnTo>
                        <a:pt x="27797" y="23866"/>
                      </a:lnTo>
                      <a:lnTo>
                        <a:pt x="28000" y="23948"/>
                      </a:lnTo>
                      <a:lnTo>
                        <a:pt x="27837" y="23866"/>
                      </a:lnTo>
                      <a:lnTo>
                        <a:pt x="27593" y="23755"/>
                      </a:lnTo>
                      <a:close/>
                      <a:moveTo>
                        <a:pt x="19169" y="59"/>
                      </a:moveTo>
                      <a:lnTo>
                        <a:pt x="18925" y="181"/>
                      </a:lnTo>
                      <a:lnTo>
                        <a:pt x="18152" y="791"/>
                      </a:lnTo>
                      <a:lnTo>
                        <a:pt x="15099" y="3070"/>
                      </a:lnTo>
                      <a:lnTo>
                        <a:pt x="4396" y="11047"/>
                      </a:lnTo>
                      <a:lnTo>
                        <a:pt x="4396" y="11087"/>
                      </a:lnTo>
                      <a:cubicBezTo>
                        <a:pt x="3297" y="15157"/>
                        <a:pt x="1995" y="19756"/>
                        <a:pt x="652" y="24599"/>
                      </a:cubicBezTo>
                      <a:lnTo>
                        <a:pt x="106" y="26666"/>
                      </a:lnTo>
                      <a:lnTo>
                        <a:pt x="106" y="26666"/>
                      </a:lnTo>
                      <a:lnTo>
                        <a:pt x="82" y="26675"/>
                      </a:lnTo>
                      <a:lnTo>
                        <a:pt x="99" y="26692"/>
                      </a:lnTo>
                      <a:lnTo>
                        <a:pt x="99" y="26692"/>
                      </a:lnTo>
                      <a:lnTo>
                        <a:pt x="82" y="26756"/>
                      </a:lnTo>
                      <a:lnTo>
                        <a:pt x="1" y="26919"/>
                      </a:lnTo>
                      <a:lnTo>
                        <a:pt x="163" y="26837"/>
                      </a:lnTo>
                      <a:lnTo>
                        <a:pt x="19447" y="19489"/>
                      </a:lnTo>
                      <a:lnTo>
                        <a:pt x="19447" y="19489"/>
                      </a:lnTo>
                      <a:lnTo>
                        <a:pt x="25681" y="22768"/>
                      </a:lnTo>
                      <a:lnTo>
                        <a:pt x="27390" y="23663"/>
                      </a:lnTo>
                      <a:lnTo>
                        <a:pt x="27593" y="23755"/>
                      </a:lnTo>
                      <a:lnTo>
                        <a:pt x="27593" y="23755"/>
                      </a:lnTo>
                      <a:lnTo>
                        <a:pt x="27349" y="23622"/>
                      </a:lnTo>
                      <a:lnTo>
                        <a:pt x="25681" y="22727"/>
                      </a:lnTo>
                      <a:lnTo>
                        <a:pt x="19454" y="19390"/>
                      </a:lnTo>
                      <a:lnTo>
                        <a:pt x="19413" y="19390"/>
                      </a:lnTo>
                      <a:lnTo>
                        <a:pt x="263" y="26606"/>
                      </a:lnTo>
                      <a:lnTo>
                        <a:pt x="263" y="26606"/>
                      </a:lnTo>
                      <a:cubicBezTo>
                        <a:pt x="447" y="26004"/>
                        <a:pt x="631" y="25342"/>
                        <a:pt x="815" y="24680"/>
                      </a:cubicBezTo>
                      <a:cubicBezTo>
                        <a:pt x="2158" y="19797"/>
                        <a:pt x="3419" y="15198"/>
                        <a:pt x="4518" y="11128"/>
                      </a:cubicBezTo>
                      <a:lnTo>
                        <a:pt x="4518" y="11210"/>
                      </a:lnTo>
                      <a:lnTo>
                        <a:pt x="15140" y="3111"/>
                      </a:lnTo>
                      <a:lnTo>
                        <a:pt x="18152" y="832"/>
                      </a:lnTo>
                      <a:lnTo>
                        <a:pt x="18965" y="221"/>
                      </a:lnTo>
                      <a:lnTo>
                        <a:pt x="19169" y="59"/>
                      </a:lnTo>
                      <a:close/>
                    </a:path>
                  </a:pathLst>
                </a:custGeom>
                <a:solidFill>
                  <a:srgbClr val="EB1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3318;p42"/>
                <p:cNvSpPr/>
                <p:nvPr/>
              </p:nvSpPr>
              <p:spPr>
                <a:xfrm>
                  <a:off x="5268975" y="3079800"/>
                  <a:ext cx="84450" cy="85475"/>
                </a:xfrm>
                <a:custGeom>
                  <a:avLst/>
                  <a:gdLst/>
                  <a:ahLst/>
                  <a:cxnLst/>
                  <a:rect l="l" t="t" r="r" b="b"/>
                  <a:pathLst>
                    <a:path w="3378" h="3419" extrusionOk="0">
                      <a:moveTo>
                        <a:pt x="2442" y="0"/>
                      </a:moveTo>
                      <a:lnTo>
                        <a:pt x="1465" y="733"/>
                      </a:lnTo>
                      <a:lnTo>
                        <a:pt x="326" y="326"/>
                      </a:lnTo>
                      <a:lnTo>
                        <a:pt x="733" y="1465"/>
                      </a:lnTo>
                      <a:lnTo>
                        <a:pt x="0" y="2442"/>
                      </a:lnTo>
                      <a:lnTo>
                        <a:pt x="1180" y="2442"/>
                      </a:lnTo>
                      <a:lnTo>
                        <a:pt x="1872" y="3419"/>
                      </a:lnTo>
                      <a:lnTo>
                        <a:pt x="2238" y="2279"/>
                      </a:lnTo>
                      <a:lnTo>
                        <a:pt x="3378" y="1913"/>
                      </a:lnTo>
                      <a:lnTo>
                        <a:pt x="2401" y="1221"/>
                      </a:lnTo>
                      <a:lnTo>
                        <a:pt x="2442" y="0"/>
                      </a:lnTo>
                      <a:close/>
                    </a:path>
                  </a:pathLst>
                </a:custGeom>
                <a:solidFill>
                  <a:srgbClr val="EB1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3319;p42"/>
                <p:cNvSpPr/>
                <p:nvPr/>
              </p:nvSpPr>
              <p:spPr>
                <a:xfrm>
                  <a:off x="5382925" y="2700300"/>
                  <a:ext cx="53950" cy="55975"/>
                </a:xfrm>
                <a:custGeom>
                  <a:avLst/>
                  <a:gdLst/>
                  <a:ahLst/>
                  <a:cxnLst/>
                  <a:rect l="l" t="t" r="r" b="b"/>
                  <a:pathLst>
                    <a:path w="2158" h="2239" extrusionOk="0">
                      <a:moveTo>
                        <a:pt x="1506" y="0"/>
                      </a:moveTo>
                      <a:lnTo>
                        <a:pt x="896" y="529"/>
                      </a:lnTo>
                      <a:lnTo>
                        <a:pt x="122" y="285"/>
                      </a:lnTo>
                      <a:lnTo>
                        <a:pt x="407" y="1018"/>
                      </a:lnTo>
                      <a:lnTo>
                        <a:pt x="0" y="1669"/>
                      </a:lnTo>
                      <a:lnTo>
                        <a:pt x="773" y="1628"/>
                      </a:lnTo>
                      <a:lnTo>
                        <a:pt x="1262" y="2239"/>
                      </a:lnTo>
                      <a:lnTo>
                        <a:pt x="1425" y="1465"/>
                      </a:lnTo>
                      <a:lnTo>
                        <a:pt x="2157" y="1221"/>
                      </a:lnTo>
                      <a:lnTo>
                        <a:pt x="1506" y="814"/>
                      </a:lnTo>
                      <a:lnTo>
                        <a:pt x="1506" y="0"/>
                      </a:lnTo>
                      <a:close/>
                    </a:path>
                  </a:pathLst>
                </a:custGeom>
                <a:solidFill>
                  <a:srgbClr val="EB1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3320;p42"/>
                <p:cNvSpPr/>
                <p:nvPr/>
              </p:nvSpPr>
              <p:spPr>
                <a:xfrm>
                  <a:off x="5734950" y="2433725"/>
                  <a:ext cx="67175" cy="67175"/>
                </a:xfrm>
                <a:custGeom>
                  <a:avLst/>
                  <a:gdLst/>
                  <a:ahLst/>
                  <a:cxnLst/>
                  <a:rect l="l" t="t" r="r" b="b"/>
                  <a:pathLst>
                    <a:path w="2687" h="2687" extrusionOk="0">
                      <a:moveTo>
                        <a:pt x="1140" y="1"/>
                      </a:moveTo>
                      <a:lnTo>
                        <a:pt x="896" y="896"/>
                      </a:lnTo>
                      <a:lnTo>
                        <a:pt x="0" y="1222"/>
                      </a:lnTo>
                      <a:lnTo>
                        <a:pt x="814" y="1751"/>
                      </a:lnTo>
                      <a:lnTo>
                        <a:pt x="855" y="2687"/>
                      </a:lnTo>
                      <a:lnTo>
                        <a:pt x="1588" y="2076"/>
                      </a:lnTo>
                      <a:lnTo>
                        <a:pt x="2524" y="2361"/>
                      </a:lnTo>
                      <a:lnTo>
                        <a:pt x="2157" y="1466"/>
                      </a:lnTo>
                      <a:lnTo>
                        <a:pt x="2686" y="652"/>
                      </a:lnTo>
                      <a:lnTo>
                        <a:pt x="1750" y="733"/>
                      </a:lnTo>
                      <a:lnTo>
                        <a:pt x="1140" y="1"/>
                      </a:lnTo>
                      <a:close/>
                    </a:path>
                  </a:pathLst>
                </a:custGeom>
                <a:solidFill>
                  <a:srgbClr val="EB1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3321;p42"/>
                <p:cNvSpPr/>
                <p:nvPr/>
              </p:nvSpPr>
              <p:spPr>
                <a:xfrm>
                  <a:off x="5948600" y="3018750"/>
                  <a:ext cx="67175" cy="68200"/>
                </a:xfrm>
                <a:custGeom>
                  <a:avLst/>
                  <a:gdLst/>
                  <a:ahLst/>
                  <a:cxnLst/>
                  <a:rect l="l" t="t" r="r" b="b"/>
                  <a:pathLst>
                    <a:path w="2687" h="2728" extrusionOk="0">
                      <a:moveTo>
                        <a:pt x="1140" y="1"/>
                      </a:moveTo>
                      <a:lnTo>
                        <a:pt x="896" y="937"/>
                      </a:lnTo>
                      <a:lnTo>
                        <a:pt x="1" y="1262"/>
                      </a:lnTo>
                      <a:lnTo>
                        <a:pt x="815" y="1791"/>
                      </a:lnTo>
                      <a:lnTo>
                        <a:pt x="855" y="2727"/>
                      </a:lnTo>
                      <a:lnTo>
                        <a:pt x="1588" y="2117"/>
                      </a:lnTo>
                      <a:lnTo>
                        <a:pt x="2524" y="2402"/>
                      </a:lnTo>
                      <a:lnTo>
                        <a:pt x="2158" y="1506"/>
                      </a:lnTo>
                      <a:lnTo>
                        <a:pt x="2687" y="692"/>
                      </a:lnTo>
                      <a:lnTo>
                        <a:pt x="1751" y="774"/>
                      </a:lnTo>
                      <a:lnTo>
                        <a:pt x="1140" y="1"/>
                      </a:lnTo>
                      <a:close/>
                    </a:path>
                  </a:pathLst>
                </a:custGeom>
                <a:solidFill>
                  <a:srgbClr val="EB1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3322;p42"/>
                <p:cNvSpPr/>
                <p:nvPr/>
              </p:nvSpPr>
              <p:spPr>
                <a:xfrm>
                  <a:off x="5749200" y="2927175"/>
                  <a:ext cx="42750" cy="43775"/>
                </a:xfrm>
                <a:custGeom>
                  <a:avLst/>
                  <a:gdLst/>
                  <a:ahLst/>
                  <a:cxnLst/>
                  <a:rect l="l" t="t" r="r" b="b"/>
                  <a:pathLst>
                    <a:path w="1710" h="1751" extrusionOk="0">
                      <a:moveTo>
                        <a:pt x="733" y="1"/>
                      </a:moveTo>
                      <a:lnTo>
                        <a:pt x="570" y="571"/>
                      </a:lnTo>
                      <a:lnTo>
                        <a:pt x="0" y="815"/>
                      </a:lnTo>
                      <a:lnTo>
                        <a:pt x="529" y="1140"/>
                      </a:lnTo>
                      <a:lnTo>
                        <a:pt x="529" y="1751"/>
                      </a:lnTo>
                      <a:lnTo>
                        <a:pt x="1018" y="1344"/>
                      </a:lnTo>
                      <a:lnTo>
                        <a:pt x="1587" y="1507"/>
                      </a:lnTo>
                      <a:lnTo>
                        <a:pt x="1343" y="937"/>
                      </a:lnTo>
                      <a:lnTo>
                        <a:pt x="1709" y="448"/>
                      </a:lnTo>
                      <a:lnTo>
                        <a:pt x="1709" y="448"/>
                      </a:lnTo>
                      <a:lnTo>
                        <a:pt x="1099" y="489"/>
                      </a:lnTo>
                      <a:lnTo>
                        <a:pt x="733" y="1"/>
                      </a:lnTo>
                      <a:close/>
                    </a:path>
                  </a:pathLst>
                </a:custGeom>
                <a:solidFill>
                  <a:srgbClr val="EB1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 name="Google Shape;3323;p42"/>
                <p:cNvSpPr/>
                <p:nvPr/>
              </p:nvSpPr>
              <p:spPr>
                <a:xfrm>
                  <a:off x="4042975" y="632800"/>
                  <a:ext cx="525000" cy="488825"/>
                </a:xfrm>
                <a:custGeom>
                  <a:avLst/>
                  <a:gdLst/>
                  <a:ahLst/>
                  <a:cxnLst/>
                  <a:rect l="l" t="t" r="r" b="b"/>
                  <a:pathLst>
                    <a:path w="21000" h="19553" extrusionOk="0">
                      <a:moveTo>
                        <a:pt x="10526" y="1"/>
                      </a:moveTo>
                      <a:cubicBezTo>
                        <a:pt x="5810" y="1"/>
                        <a:pt x="1662" y="3418"/>
                        <a:pt x="855" y="8224"/>
                      </a:cubicBezTo>
                      <a:cubicBezTo>
                        <a:pt x="0" y="13515"/>
                        <a:pt x="3622" y="18561"/>
                        <a:pt x="8913" y="19416"/>
                      </a:cubicBezTo>
                      <a:cubicBezTo>
                        <a:pt x="9458" y="19508"/>
                        <a:pt x="10001" y="19552"/>
                        <a:pt x="10537" y="19552"/>
                      </a:cubicBezTo>
                      <a:cubicBezTo>
                        <a:pt x="15233" y="19552"/>
                        <a:pt x="19378" y="16144"/>
                        <a:pt x="20145" y="11358"/>
                      </a:cubicBezTo>
                      <a:cubicBezTo>
                        <a:pt x="21000" y="6027"/>
                        <a:pt x="17378" y="1021"/>
                        <a:pt x="12087" y="126"/>
                      </a:cubicBezTo>
                      <a:cubicBezTo>
                        <a:pt x="11562" y="41"/>
                        <a:pt x="11041" y="1"/>
                        <a:pt x="10526" y="1"/>
                      </a:cubicBezTo>
                      <a:close/>
                    </a:path>
                  </a:pathLst>
                </a:custGeom>
                <a:solidFill>
                  <a:srgbClr val="487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 name="Google Shape;3324;p42"/>
                <p:cNvSpPr/>
                <p:nvPr/>
              </p:nvSpPr>
              <p:spPr>
                <a:xfrm>
                  <a:off x="4180325" y="913675"/>
                  <a:ext cx="93625" cy="80050"/>
                </a:xfrm>
                <a:custGeom>
                  <a:avLst/>
                  <a:gdLst/>
                  <a:ahLst/>
                  <a:cxnLst/>
                  <a:rect l="l" t="t" r="r" b="b"/>
                  <a:pathLst>
                    <a:path w="3745" h="3202" extrusionOk="0">
                      <a:moveTo>
                        <a:pt x="2116" y="1"/>
                      </a:moveTo>
                      <a:cubicBezTo>
                        <a:pt x="692" y="42"/>
                        <a:pt x="0" y="1751"/>
                        <a:pt x="1018" y="2728"/>
                      </a:cubicBezTo>
                      <a:cubicBezTo>
                        <a:pt x="1345" y="3055"/>
                        <a:pt x="1741" y="3202"/>
                        <a:pt x="2127" y="3202"/>
                      </a:cubicBezTo>
                      <a:cubicBezTo>
                        <a:pt x="2941" y="3202"/>
                        <a:pt x="3717" y="2554"/>
                        <a:pt x="3744" y="1588"/>
                      </a:cubicBezTo>
                      <a:lnTo>
                        <a:pt x="3704" y="1588"/>
                      </a:lnTo>
                      <a:cubicBezTo>
                        <a:pt x="3704" y="734"/>
                        <a:pt x="3012" y="1"/>
                        <a:pt x="2116" y="1"/>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 name="Google Shape;3325;p42"/>
                <p:cNvSpPr/>
                <p:nvPr/>
              </p:nvSpPr>
              <p:spPr>
                <a:xfrm>
                  <a:off x="4163025" y="816025"/>
                  <a:ext cx="54975" cy="45975"/>
                </a:xfrm>
                <a:custGeom>
                  <a:avLst/>
                  <a:gdLst/>
                  <a:ahLst/>
                  <a:cxnLst/>
                  <a:rect l="l" t="t" r="r" b="b"/>
                  <a:pathLst>
                    <a:path w="2199" h="1839" extrusionOk="0">
                      <a:moveTo>
                        <a:pt x="1262" y="0"/>
                      </a:moveTo>
                      <a:cubicBezTo>
                        <a:pt x="407" y="0"/>
                        <a:pt x="0" y="977"/>
                        <a:pt x="611" y="1547"/>
                      </a:cubicBezTo>
                      <a:cubicBezTo>
                        <a:pt x="799" y="1748"/>
                        <a:pt x="1037" y="1839"/>
                        <a:pt x="1270" y="1839"/>
                      </a:cubicBezTo>
                      <a:cubicBezTo>
                        <a:pt x="1742" y="1839"/>
                        <a:pt x="2198" y="1467"/>
                        <a:pt x="2198" y="895"/>
                      </a:cubicBezTo>
                      <a:cubicBezTo>
                        <a:pt x="2198" y="407"/>
                        <a:pt x="1750" y="0"/>
                        <a:pt x="1262"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3326;p42"/>
                <p:cNvSpPr/>
                <p:nvPr/>
              </p:nvSpPr>
              <p:spPr>
                <a:xfrm>
                  <a:off x="3859925" y="554150"/>
                  <a:ext cx="901375" cy="641525"/>
                </a:xfrm>
                <a:custGeom>
                  <a:avLst/>
                  <a:gdLst/>
                  <a:ahLst/>
                  <a:cxnLst/>
                  <a:rect l="l" t="t" r="r" b="b"/>
                  <a:pathLst>
                    <a:path w="36055" h="25661" extrusionOk="0">
                      <a:moveTo>
                        <a:pt x="8340" y="15359"/>
                      </a:moveTo>
                      <a:lnTo>
                        <a:pt x="8340" y="15360"/>
                      </a:lnTo>
                      <a:lnTo>
                        <a:pt x="8340" y="15360"/>
                      </a:lnTo>
                      <a:cubicBezTo>
                        <a:pt x="8340" y="15359"/>
                        <a:pt x="8340" y="15359"/>
                        <a:pt x="8340" y="15359"/>
                      </a:cubicBezTo>
                      <a:close/>
                      <a:moveTo>
                        <a:pt x="32853" y="1"/>
                      </a:moveTo>
                      <a:cubicBezTo>
                        <a:pt x="29577" y="1"/>
                        <a:pt x="22502" y="4370"/>
                        <a:pt x="22502" y="4370"/>
                      </a:cubicBezTo>
                      <a:lnTo>
                        <a:pt x="23682" y="5103"/>
                      </a:lnTo>
                      <a:cubicBezTo>
                        <a:pt x="23682" y="5103"/>
                        <a:pt x="27782" y="2484"/>
                        <a:pt x="30195" y="2484"/>
                      </a:cubicBezTo>
                      <a:cubicBezTo>
                        <a:pt x="30667" y="2484"/>
                        <a:pt x="31074" y="2584"/>
                        <a:pt x="31374" y="2824"/>
                      </a:cubicBezTo>
                      <a:cubicBezTo>
                        <a:pt x="33246" y="4248"/>
                        <a:pt x="27956" y="9987"/>
                        <a:pt x="20467" y="15440"/>
                      </a:cubicBezTo>
                      <a:cubicBezTo>
                        <a:pt x="14137" y="20075"/>
                        <a:pt x="7954" y="23505"/>
                        <a:pt x="5566" y="23505"/>
                      </a:cubicBezTo>
                      <a:cubicBezTo>
                        <a:pt x="5145" y="23505"/>
                        <a:pt x="4842" y="23398"/>
                        <a:pt x="4677" y="23173"/>
                      </a:cubicBezTo>
                      <a:cubicBezTo>
                        <a:pt x="3578" y="21707"/>
                        <a:pt x="8828" y="16702"/>
                        <a:pt x="8828" y="16702"/>
                      </a:cubicBezTo>
                      <a:lnTo>
                        <a:pt x="8340" y="15360"/>
                      </a:lnTo>
                      <a:lnTo>
                        <a:pt x="8340" y="15360"/>
                      </a:lnTo>
                      <a:cubicBezTo>
                        <a:pt x="8388" y="15553"/>
                        <a:pt x="1" y="23583"/>
                        <a:pt x="2154" y="25289"/>
                      </a:cubicBezTo>
                      <a:cubicBezTo>
                        <a:pt x="2478" y="25541"/>
                        <a:pt x="2952" y="25660"/>
                        <a:pt x="3549" y="25660"/>
                      </a:cubicBezTo>
                      <a:cubicBezTo>
                        <a:pt x="7001" y="25660"/>
                        <a:pt x="14574" y="21678"/>
                        <a:pt x="21200" y="16335"/>
                      </a:cubicBezTo>
                      <a:cubicBezTo>
                        <a:pt x="28973" y="10068"/>
                        <a:pt x="36054" y="2417"/>
                        <a:pt x="34142" y="423"/>
                      </a:cubicBezTo>
                      <a:cubicBezTo>
                        <a:pt x="33858" y="127"/>
                        <a:pt x="33410" y="1"/>
                        <a:pt x="32853" y="1"/>
                      </a:cubicBezTo>
                      <a:close/>
                    </a:path>
                  </a:pathLst>
                </a:custGeom>
                <a:solidFill>
                  <a:srgbClr val="487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3327;p42"/>
                <p:cNvSpPr/>
                <p:nvPr/>
              </p:nvSpPr>
              <p:spPr>
                <a:xfrm>
                  <a:off x="3859925" y="554150"/>
                  <a:ext cx="901375" cy="641525"/>
                </a:xfrm>
                <a:custGeom>
                  <a:avLst/>
                  <a:gdLst/>
                  <a:ahLst/>
                  <a:cxnLst/>
                  <a:rect l="l" t="t" r="r" b="b"/>
                  <a:pathLst>
                    <a:path w="36055" h="25661" extrusionOk="0">
                      <a:moveTo>
                        <a:pt x="8340" y="15359"/>
                      </a:moveTo>
                      <a:lnTo>
                        <a:pt x="8340" y="15360"/>
                      </a:lnTo>
                      <a:lnTo>
                        <a:pt x="8340" y="15360"/>
                      </a:lnTo>
                      <a:cubicBezTo>
                        <a:pt x="8340" y="15359"/>
                        <a:pt x="8340" y="15359"/>
                        <a:pt x="8340" y="15359"/>
                      </a:cubicBezTo>
                      <a:close/>
                      <a:moveTo>
                        <a:pt x="32853" y="1"/>
                      </a:moveTo>
                      <a:cubicBezTo>
                        <a:pt x="29577" y="1"/>
                        <a:pt x="22502" y="4370"/>
                        <a:pt x="22502" y="4370"/>
                      </a:cubicBezTo>
                      <a:lnTo>
                        <a:pt x="23682" y="5103"/>
                      </a:lnTo>
                      <a:cubicBezTo>
                        <a:pt x="23682" y="5103"/>
                        <a:pt x="27782" y="2484"/>
                        <a:pt x="30195" y="2484"/>
                      </a:cubicBezTo>
                      <a:cubicBezTo>
                        <a:pt x="30667" y="2484"/>
                        <a:pt x="31074" y="2584"/>
                        <a:pt x="31374" y="2824"/>
                      </a:cubicBezTo>
                      <a:cubicBezTo>
                        <a:pt x="33246" y="4248"/>
                        <a:pt x="27956" y="9987"/>
                        <a:pt x="20467" y="15440"/>
                      </a:cubicBezTo>
                      <a:cubicBezTo>
                        <a:pt x="14137" y="20075"/>
                        <a:pt x="7954" y="23505"/>
                        <a:pt x="5566" y="23505"/>
                      </a:cubicBezTo>
                      <a:cubicBezTo>
                        <a:pt x="5145" y="23505"/>
                        <a:pt x="4842" y="23398"/>
                        <a:pt x="4677" y="23173"/>
                      </a:cubicBezTo>
                      <a:cubicBezTo>
                        <a:pt x="3578" y="21707"/>
                        <a:pt x="8828" y="16702"/>
                        <a:pt x="8828" y="16702"/>
                      </a:cubicBezTo>
                      <a:lnTo>
                        <a:pt x="8340" y="15360"/>
                      </a:lnTo>
                      <a:lnTo>
                        <a:pt x="8340" y="15360"/>
                      </a:lnTo>
                      <a:cubicBezTo>
                        <a:pt x="8388" y="15553"/>
                        <a:pt x="1" y="23583"/>
                        <a:pt x="2154" y="25289"/>
                      </a:cubicBezTo>
                      <a:cubicBezTo>
                        <a:pt x="2478" y="25541"/>
                        <a:pt x="2952" y="25660"/>
                        <a:pt x="3549" y="25660"/>
                      </a:cubicBezTo>
                      <a:cubicBezTo>
                        <a:pt x="7001" y="25660"/>
                        <a:pt x="14574" y="21678"/>
                        <a:pt x="21200" y="16335"/>
                      </a:cubicBezTo>
                      <a:cubicBezTo>
                        <a:pt x="28973" y="10068"/>
                        <a:pt x="36054" y="2417"/>
                        <a:pt x="34142" y="423"/>
                      </a:cubicBezTo>
                      <a:cubicBezTo>
                        <a:pt x="33858" y="127"/>
                        <a:pt x="33410" y="1"/>
                        <a:pt x="32853" y="1"/>
                      </a:cubicBezTo>
                      <a:close/>
                    </a:path>
                  </a:pathLst>
                </a:custGeom>
                <a:solidFill>
                  <a:srgbClr val="487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 name="Google Shape;3328;p42"/>
                <p:cNvSpPr/>
                <p:nvPr/>
              </p:nvSpPr>
              <p:spPr>
                <a:xfrm>
                  <a:off x="4064325" y="705050"/>
                  <a:ext cx="108900" cy="338100"/>
                </a:xfrm>
                <a:custGeom>
                  <a:avLst/>
                  <a:gdLst/>
                  <a:ahLst/>
                  <a:cxnLst/>
                  <a:rect l="l" t="t" r="r" b="b"/>
                  <a:pathLst>
                    <a:path w="4356" h="13524" extrusionOk="0">
                      <a:moveTo>
                        <a:pt x="4299" y="0"/>
                      </a:moveTo>
                      <a:cubicBezTo>
                        <a:pt x="4160" y="0"/>
                        <a:pt x="3379" y="420"/>
                        <a:pt x="2524" y="1509"/>
                      </a:cubicBezTo>
                      <a:cubicBezTo>
                        <a:pt x="82" y="4520"/>
                        <a:pt x="1" y="8834"/>
                        <a:pt x="2321" y="12009"/>
                      </a:cubicBezTo>
                      <a:cubicBezTo>
                        <a:pt x="3110" y="13062"/>
                        <a:pt x="3830" y="13524"/>
                        <a:pt x="3999" y="13524"/>
                      </a:cubicBezTo>
                      <a:cubicBezTo>
                        <a:pt x="4013" y="13524"/>
                        <a:pt x="4024" y="13521"/>
                        <a:pt x="4030" y="13515"/>
                      </a:cubicBezTo>
                      <a:cubicBezTo>
                        <a:pt x="4111" y="13433"/>
                        <a:pt x="3460" y="12823"/>
                        <a:pt x="2768" y="11683"/>
                      </a:cubicBezTo>
                      <a:cubicBezTo>
                        <a:pt x="855" y="8631"/>
                        <a:pt x="937" y="4765"/>
                        <a:pt x="2972" y="1794"/>
                      </a:cubicBezTo>
                      <a:cubicBezTo>
                        <a:pt x="3704" y="695"/>
                        <a:pt x="4355" y="125"/>
                        <a:pt x="4315" y="3"/>
                      </a:cubicBezTo>
                      <a:cubicBezTo>
                        <a:pt x="4311" y="1"/>
                        <a:pt x="4306" y="0"/>
                        <a:pt x="4299"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 name="Google Shape;3329;p42"/>
                <p:cNvSpPr/>
                <p:nvPr/>
              </p:nvSpPr>
              <p:spPr>
                <a:xfrm>
                  <a:off x="4672750" y="953925"/>
                  <a:ext cx="332875" cy="284400"/>
                </a:xfrm>
                <a:custGeom>
                  <a:avLst/>
                  <a:gdLst/>
                  <a:ahLst/>
                  <a:cxnLst/>
                  <a:rect l="l" t="t" r="r" b="b"/>
                  <a:pathLst>
                    <a:path w="13315" h="11376" extrusionOk="0">
                      <a:moveTo>
                        <a:pt x="5807" y="1"/>
                      </a:moveTo>
                      <a:cubicBezTo>
                        <a:pt x="2940" y="1"/>
                        <a:pt x="163" y="2189"/>
                        <a:pt x="82" y="5554"/>
                      </a:cubicBezTo>
                      <a:cubicBezTo>
                        <a:pt x="1" y="8687"/>
                        <a:pt x="2483" y="11292"/>
                        <a:pt x="5617" y="11373"/>
                      </a:cubicBezTo>
                      <a:cubicBezTo>
                        <a:pt x="5667" y="11375"/>
                        <a:pt x="5717" y="11375"/>
                        <a:pt x="5767" y="11375"/>
                      </a:cubicBezTo>
                      <a:cubicBezTo>
                        <a:pt x="10716" y="11375"/>
                        <a:pt x="13314" y="5395"/>
                        <a:pt x="9849" y="1769"/>
                      </a:cubicBezTo>
                      <a:cubicBezTo>
                        <a:pt x="8696" y="548"/>
                        <a:pt x="7240" y="1"/>
                        <a:pt x="5807" y="1"/>
                      </a:cubicBezTo>
                      <a:close/>
                    </a:path>
                  </a:pathLst>
                </a:custGeom>
                <a:solidFill>
                  <a:srgbClr val="4873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 name="Google Shape;3330;p42"/>
                <p:cNvSpPr/>
                <p:nvPr/>
              </p:nvSpPr>
              <p:spPr>
                <a:xfrm>
                  <a:off x="4863000" y="1019275"/>
                  <a:ext cx="53675" cy="46075"/>
                </a:xfrm>
                <a:custGeom>
                  <a:avLst/>
                  <a:gdLst/>
                  <a:ahLst/>
                  <a:cxnLst/>
                  <a:rect l="l" t="t" r="r" b="b"/>
                  <a:pathLst>
                    <a:path w="2147" h="1843" extrusionOk="0">
                      <a:moveTo>
                        <a:pt x="923" y="0"/>
                      </a:moveTo>
                      <a:cubicBezTo>
                        <a:pt x="453" y="0"/>
                        <a:pt x="1" y="362"/>
                        <a:pt x="1" y="905"/>
                      </a:cubicBezTo>
                      <a:cubicBezTo>
                        <a:pt x="1" y="1434"/>
                        <a:pt x="408" y="1841"/>
                        <a:pt x="896" y="1841"/>
                      </a:cubicBezTo>
                      <a:cubicBezTo>
                        <a:pt x="913" y="1842"/>
                        <a:pt x="929" y="1842"/>
                        <a:pt x="946" y="1842"/>
                      </a:cubicBezTo>
                      <a:cubicBezTo>
                        <a:pt x="1766" y="1842"/>
                        <a:pt x="2147" y="853"/>
                        <a:pt x="1588" y="294"/>
                      </a:cubicBezTo>
                      <a:cubicBezTo>
                        <a:pt x="1398" y="91"/>
                        <a:pt x="1159" y="0"/>
                        <a:pt x="92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3331;p42"/>
                <p:cNvSpPr/>
                <p:nvPr/>
              </p:nvSpPr>
              <p:spPr>
                <a:xfrm>
                  <a:off x="4886425" y="1137525"/>
                  <a:ext cx="10175" cy="9175"/>
                </a:xfrm>
                <a:custGeom>
                  <a:avLst/>
                  <a:gdLst/>
                  <a:ahLst/>
                  <a:cxnLst/>
                  <a:rect l="l" t="t" r="r" b="b"/>
                  <a:pathLst>
                    <a:path w="407" h="367" extrusionOk="0">
                      <a:moveTo>
                        <a:pt x="203" y="0"/>
                      </a:moveTo>
                      <a:cubicBezTo>
                        <a:pt x="81" y="0"/>
                        <a:pt x="0" y="82"/>
                        <a:pt x="0" y="204"/>
                      </a:cubicBezTo>
                      <a:cubicBezTo>
                        <a:pt x="0" y="285"/>
                        <a:pt x="81" y="367"/>
                        <a:pt x="203" y="367"/>
                      </a:cubicBezTo>
                      <a:cubicBezTo>
                        <a:pt x="285" y="367"/>
                        <a:pt x="366" y="285"/>
                        <a:pt x="407" y="204"/>
                      </a:cubicBezTo>
                      <a:cubicBezTo>
                        <a:pt x="407" y="82"/>
                        <a:pt x="285" y="0"/>
                        <a:pt x="203" y="0"/>
                      </a:cubicBezTo>
                      <a:close/>
                    </a:path>
                  </a:pathLst>
                </a:custGeom>
                <a:solidFill>
                  <a:srgbClr val="FAFA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3332;p42"/>
                <p:cNvSpPr/>
                <p:nvPr/>
              </p:nvSpPr>
              <p:spPr>
                <a:xfrm>
                  <a:off x="5258800" y="1349150"/>
                  <a:ext cx="4075" cy="801750"/>
                </a:xfrm>
                <a:custGeom>
                  <a:avLst/>
                  <a:gdLst/>
                  <a:ahLst/>
                  <a:cxnLst/>
                  <a:rect l="l" t="t" r="r" b="b"/>
                  <a:pathLst>
                    <a:path w="163" h="32070" extrusionOk="0">
                      <a:moveTo>
                        <a:pt x="82" y="0"/>
                      </a:moveTo>
                      <a:cubicBezTo>
                        <a:pt x="0" y="0"/>
                        <a:pt x="0" y="7163"/>
                        <a:pt x="0" y="16035"/>
                      </a:cubicBezTo>
                      <a:cubicBezTo>
                        <a:pt x="0" y="24866"/>
                        <a:pt x="0" y="32070"/>
                        <a:pt x="82" y="32070"/>
                      </a:cubicBezTo>
                      <a:cubicBezTo>
                        <a:pt x="122" y="32070"/>
                        <a:pt x="163" y="24866"/>
                        <a:pt x="163" y="16035"/>
                      </a:cubicBezTo>
                      <a:cubicBezTo>
                        <a:pt x="163" y="7163"/>
                        <a:pt x="122" y="0"/>
                        <a:pt x="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3333;p42"/>
                <p:cNvSpPr/>
                <p:nvPr/>
              </p:nvSpPr>
              <p:spPr>
                <a:xfrm>
                  <a:off x="5238450" y="1303350"/>
                  <a:ext cx="45800" cy="57025"/>
                </a:xfrm>
                <a:custGeom>
                  <a:avLst/>
                  <a:gdLst/>
                  <a:ahLst/>
                  <a:cxnLst/>
                  <a:rect l="l" t="t" r="r" b="b"/>
                  <a:pathLst>
                    <a:path w="1832" h="2281" extrusionOk="0">
                      <a:moveTo>
                        <a:pt x="814" y="1"/>
                      </a:moveTo>
                      <a:lnTo>
                        <a:pt x="773" y="164"/>
                      </a:lnTo>
                      <a:lnTo>
                        <a:pt x="773" y="204"/>
                      </a:lnTo>
                      <a:cubicBezTo>
                        <a:pt x="448" y="856"/>
                        <a:pt x="163" y="1547"/>
                        <a:pt x="0" y="2280"/>
                      </a:cubicBezTo>
                      <a:cubicBezTo>
                        <a:pt x="306" y="1669"/>
                        <a:pt x="612" y="1022"/>
                        <a:pt x="850" y="406"/>
                      </a:cubicBezTo>
                      <a:lnTo>
                        <a:pt x="850" y="406"/>
                      </a:lnTo>
                      <a:cubicBezTo>
                        <a:pt x="1123" y="969"/>
                        <a:pt x="1460" y="1556"/>
                        <a:pt x="1832" y="2077"/>
                      </a:cubicBezTo>
                      <a:cubicBezTo>
                        <a:pt x="1587" y="1425"/>
                        <a:pt x="1262" y="774"/>
                        <a:pt x="896" y="164"/>
                      </a:cubicBezTo>
                      <a:lnTo>
                        <a:pt x="814"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3334;p42"/>
                <p:cNvSpPr/>
                <p:nvPr/>
              </p:nvSpPr>
              <p:spPr>
                <a:xfrm>
                  <a:off x="5236400" y="1226050"/>
                  <a:ext cx="20375" cy="27625"/>
                </a:xfrm>
                <a:custGeom>
                  <a:avLst/>
                  <a:gdLst/>
                  <a:ahLst/>
                  <a:cxnLst/>
                  <a:rect l="l" t="t" r="r" b="b"/>
                  <a:pathLst>
                    <a:path w="815" h="1105" extrusionOk="0">
                      <a:moveTo>
                        <a:pt x="82" y="0"/>
                      </a:moveTo>
                      <a:lnTo>
                        <a:pt x="82" y="0"/>
                      </a:lnTo>
                      <a:cubicBezTo>
                        <a:pt x="1" y="41"/>
                        <a:pt x="82" y="326"/>
                        <a:pt x="286" y="651"/>
                      </a:cubicBezTo>
                      <a:cubicBezTo>
                        <a:pt x="469" y="944"/>
                        <a:pt x="717" y="1105"/>
                        <a:pt x="766" y="1105"/>
                      </a:cubicBezTo>
                      <a:cubicBezTo>
                        <a:pt x="771" y="1105"/>
                        <a:pt x="774" y="1103"/>
                        <a:pt x="774" y="1099"/>
                      </a:cubicBezTo>
                      <a:cubicBezTo>
                        <a:pt x="815" y="1099"/>
                        <a:pt x="611" y="855"/>
                        <a:pt x="408" y="570"/>
                      </a:cubicBezTo>
                      <a:cubicBezTo>
                        <a:pt x="245" y="285"/>
                        <a:pt x="123" y="0"/>
                        <a:pt x="8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3335;p42"/>
                <p:cNvSpPr/>
                <p:nvPr/>
              </p:nvSpPr>
              <p:spPr>
                <a:xfrm>
                  <a:off x="5243525" y="1219925"/>
                  <a:ext cx="22425" cy="57000"/>
                </a:xfrm>
                <a:custGeom>
                  <a:avLst/>
                  <a:gdLst/>
                  <a:ahLst/>
                  <a:cxnLst/>
                  <a:rect l="l" t="t" r="r" b="b"/>
                  <a:pathLst>
                    <a:path w="897" h="2280" extrusionOk="0">
                      <a:moveTo>
                        <a:pt x="896" y="1"/>
                      </a:moveTo>
                      <a:lnTo>
                        <a:pt x="896" y="1"/>
                      </a:lnTo>
                      <a:cubicBezTo>
                        <a:pt x="693" y="367"/>
                        <a:pt x="530" y="733"/>
                        <a:pt x="408" y="1140"/>
                      </a:cubicBezTo>
                      <a:cubicBezTo>
                        <a:pt x="245" y="1507"/>
                        <a:pt x="82" y="1873"/>
                        <a:pt x="1" y="2280"/>
                      </a:cubicBezTo>
                      <a:cubicBezTo>
                        <a:pt x="245" y="1954"/>
                        <a:pt x="448" y="1588"/>
                        <a:pt x="570" y="1181"/>
                      </a:cubicBezTo>
                      <a:cubicBezTo>
                        <a:pt x="733" y="815"/>
                        <a:pt x="855" y="448"/>
                        <a:pt x="89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3336;p42"/>
                <p:cNvSpPr/>
                <p:nvPr/>
              </p:nvSpPr>
              <p:spPr>
                <a:xfrm>
                  <a:off x="5202825" y="1404100"/>
                  <a:ext cx="13250" cy="49875"/>
                </a:xfrm>
                <a:custGeom>
                  <a:avLst/>
                  <a:gdLst/>
                  <a:ahLst/>
                  <a:cxnLst/>
                  <a:rect l="l" t="t" r="r" b="b"/>
                  <a:pathLst>
                    <a:path w="530" h="1995" extrusionOk="0">
                      <a:moveTo>
                        <a:pt x="326" y="0"/>
                      </a:moveTo>
                      <a:lnTo>
                        <a:pt x="326" y="1017"/>
                      </a:lnTo>
                      <a:cubicBezTo>
                        <a:pt x="245" y="1343"/>
                        <a:pt x="123" y="1669"/>
                        <a:pt x="1" y="1994"/>
                      </a:cubicBezTo>
                      <a:cubicBezTo>
                        <a:pt x="286" y="1750"/>
                        <a:pt x="408" y="1424"/>
                        <a:pt x="448" y="1058"/>
                      </a:cubicBezTo>
                      <a:cubicBezTo>
                        <a:pt x="530" y="692"/>
                        <a:pt x="489" y="326"/>
                        <a:pt x="3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3337;p42"/>
                <p:cNvSpPr/>
                <p:nvPr/>
              </p:nvSpPr>
              <p:spPr>
                <a:xfrm>
                  <a:off x="5188600" y="1402050"/>
                  <a:ext cx="22400" cy="23850"/>
                </a:xfrm>
                <a:custGeom>
                  <a:avLst/>
                  <a:gdLst/>
                  <a:ahLst/>
                  <a:cxnLst/>
                  <a:rect l="l" t="t" r="r" b="b"/>
                  <a:pathLst>
                    <a:path w="896" h="954" extrusionOk="0">
                      <a:moveTo>
                        <a:pt x="610" y="1"/>
                      </a:moveTo>
                      <a:cubicBezTo>
                        <a:pt x="488" y="1"/>
                        <a:pt x="366" y="1"/>
                        <a:pt x="244" y="82"/>
                      </a:cubicBezTo>
                      <a:cubicBezTo>
                        <a:pt x="244" y="123"/>
                        <a:pt x="204" y="123"/>
                        <a:pt x="163" y="163"/>
                      </a:cubicBezTo>
                      <a:cubicBezTo>
                        <a:pt x="0" y="408"/>
                        <a:pt x="81" y="733"/>
                        <a:pt x="285" y="896"/>
                      </a:cubicBezTo>
                      <a:cubicBezTo>
                        <a:pt x="371" y="925"/>
                        <a:pt x="458" y="954"/>
                        <a:pt x="544" y="954"/>
                      </a:cubicBezTo>
                      <a:cubicBezTo>
                        <a:pt x="580" y="954"/>
                        <a:pt x="615" y="949"/>
                        <a:pt x="651" y="937"/>
                      </a:cubicBezTo>
                      <a:cubicBezTo>
                        <a:pt x="773" y="937"/>
                        <a:pt x="855" y="855"/>
                        <a:pt x="895" y="774"/>
                      </a:cubicBezTo>
                      <a:lnTo>
                        <a:pt x="895" y="774"/>
                      </a:lnTo>
                      <a:cubicBezTo>
                        <a:pt x="895" y="774"/>
                        <a:pt x="814" y="815"/>
                        <a:pt x="610" y="815"/>
                      </a:cubicBezTo>
                      <a:cubicBezTo>
                        <a:pt x="448" y="815"/>
                        <a:pt x="285" y="692"/>
                        <a:pt x="244" y="489"/>
                      </a:cubicBezTo>
                      <a:lnTo>
                        <a:pt x="244" y="448"/>
                      </a:lnTo>
                      <a:cubicBezTo>
                        <a:pt x="244" y="245"/>
                        <a:pt x="407" y="123"/>
                        <a:pt x="610" y="123"/>
                      </a:cubicBezTo>
                      <a:cubicBezTo>
                        <a:pt x="692" y="123"/>
                        <a:pt x="773" y="123"/>
                        <a:pt x="855" y="163"/>
                      </a:cubicBezTo>
                      <a:cubicBezTo>
                        <a:pt x="895" y="163"/>
                        <a:pt x="814" y="1"/>
                        <a:pt x="610"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3338;p42"/>
                <p:cNvSpPr/>
                <p:nvPr/>
              </p:nvSpPr>
              <p:spPr>
                <a:xfrm>
                  <a:off x="5197750" y="2091875"/>
                  <a:ext cx="686775" cy="4100"/>
                </a:xfrm>
                <a:custGeom>
                  <a:avLst/>
                  <a:gdLst/>
                  <a:ahLst/>
                  <a:cxnLst/>
                  <a:rect l="l" t="t" r="r" b="b"/>
                  <a:pathLst>
                    <a:path w="27471" h="164" extrusionOk="0">
                      <a:moveTo>
                        <a:pt x="13756" y="0"/>
                      </a:moveTo>
                      <a:cubicBezTo>
                        <a:pt x="6146" y="0"/>
                        <a:pt x="0" y="41"/>
                        <a:pt x="0" y="82"/>
                      </a:cubicBezTo>
                      <a:cubicBezTo>
                        <a:pt x="0" y="122"/>
                        <a:pt x="6146" y="163"/>
                        <a:pt x="13756" y="163"/>
                      </a:cubicBezTo>
                      <a:cubicBezTo>
                        <a:pt x="21326" y="163"/>
                        <a:pt x="27471" y="122"/>
                        <a:pt x="27471" y="82"/>
                      </a:cubicBezTo>
                      <a:cubicBezTo>
                        <a:pt x="27471" y="41"/>
                        <a:pt x="21366" y="0"/>
                        <a:pt x="1375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3339;p42"/>
                <p:cNvSpPr/>
                <p:nvPr/>
              </p:nvSpPr>
              <p:spPr>
                <a:xfrm>
                  <a:off x="5836700" y="2071525"/>
                  <a:ext cx="54950" cy="21400"/>
                </a:xfrm>
                <a:custGeom>
                  <a:avLst/>
                  <a:gdLst/>
                  <a:ahLst/>
                  <a:cxnLst/>
                  <a:rect l="l" t="t" r="r" b="b"/>
                  <a:pathLst>
                    <a:path w="2198" h="856" extrusionOk="0">
                      <a:moveTo>
                        <a:pt x="0" y="0"/>
                      </a:moveTo>
                      <a:lnTo>
                        <a:pt x="0" y="0"/>
                      </a:lnTo>
                      <a:cubicBezTo>
                        <a:pt x="326" y="204"/>
                        <a:pt x="692" y="367"/>
                        <a:pt x="1058" y="489"/>
                      </a:cubicBezTo>
                      <a:cubicBezTo>
                        <a:pt x="1424" y="652"/>
                        <a:pt x="1791" y="774"/>
                        <a:pt x="2198" y="855"/>
                      </a:cubicBezTo>
                      <a:cubicBezTo>
                        <a:pt x="1872" y="611"/>
                        <a:pt x="1506" y="448"/>
                        <a:pt x="1140" y="367"/>
                      </a:cubicBezTo>
                      <a:cubicBezTo>
                        <a:pt x="773" y="163"/>
                        <a:pt x="366" y="41"/>
                        <a:pt x="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3340;p42"/>
                <p:cNvSpPr/>
                <p:nvPr/>
              </p:nvSpPr>
              <p:spPr>
                <a:xfrm>
                  <a:off x="5852975" y="2094925"/>
                  <a:ext cx="46825" cy="16300"/>
                </a:xfrm>
                <a:custGeom>
                  <a:avLst/>
                  <a:gdLst/>
                  <a:ahLst/>
                  <a:cxnLst/>
                  <a:rect l="l" t="t" r="r" b="b"/>
                  <a:pathLst>
                    <a:path w="1873" h="652" extrusionOk="0">
                      <a:moveTo>
                        <a:pt x="1872" y="0"/>
                      </a:moveTo>
                      <a:lnTo>
                        <a:pt x="1872" y="0"/>
                      </a:lnTo>
                      <a:cubicBezTo>
                        <a:pt x="1506" y="41"/>
                        <a:pt x="1180" y="123"/>
                        <a:pt x="896" y="245"/>
                      </a:cubicBezTo>
                      <a:cubicBezTo>
                        <a:pt x="570" y="326"/>
                        <a:pt x="244" y="489"/>
                        <a:pt x="0" y="652"/>
                      </a:cubicBezTo>
                      <a:cubicBezTo>
                        <a:pt x="651" y="529"/>
                        <a:pt x="1262" y="326"/>
                        <a:pt x="187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3341;p42"/>
                <p:cNvSpPr/>
                <p:nvPr/>
              </p:nvSpPr>
              <p:spPr>
                <a:xfrm>
                  <a:off x="5205875" y="2115275"/>
                  <a:ext cx="32600" cy="44275"/>
                </a:xfrm>
                <a:custGeom>
                  <a:avLst/>
                  <a:gdLst/>
                  <a:ahLst/>
                  <a:cxnLst/>
                  <a:rect l="l" t="t" r="r" b="b"/>
                  <a:pathLst>
                    <a:path w="1304" h="1771" extrusionOk="0">
                      <a:moveTo>
                        <a:pt x="944" y="82"/>
                      </a:moveTo>
                      <a:lnTo>
                        <a:pt x="944" y="82"/>
                      </a:lnTo>
                      <a:cubicBezTo>
                        <a:pt x="1040" y="249"/>
                        <a:pt x="1105" y="394"/>
                        <a:pt x="1140" y="570"/>
                      </a:cubicBezTo>
                      <a:cubicBezTo>
                        <a:pt x="1181" y="814"/>
                        <a:pt x="1140" y="1059"/>
                        <a:pt x="1059" y="1262"/>
                      </a:cubicBezTo>
                      <a:cubicBezTo>
                        <a:pt x="1018" y="1343"/>
                        <a:pt x="937" y="1465"/>
                        <a:pt x="856" y="1547"/>
                      </a:cubicBezTo>
                      <a:cubicBezTo>
                        <a:pt x="794" y="1567"/>
                        <a:pt x="733" y="1577"/>
                        <a:pt x="672" y="1577"/>
                      </a:cubicBezTo>
                      <a:cubicBezTo>
                        <a:pt x="611" y="1577"/>
                        <a:pt x="550" y="1567"/>
                        <a:pt x="489" y="1547"/>
                      </a:cubicBezTo>
                      <a:cubicBezTo>
                        <a:pt x="286" y="1384"/>
                        <a:pt x="164" y="1099"/>
                        <a:pt x="164" y="855"/>
                      </a:cubicBezTo>
                      <a:cubicBezTo>
                        <a:pt x="164" y="611"/>
                        <a:pt x="245" y="407"/>
                        <a:pt x="408" y="245"/>
                      </a:cubicBezTo>
                      <a:cubicBezTo>
                        <a:pt x="530" y="163"/>
                        <a:pt x="652" y="82"/>
                        <a:pt x="815" y="82"/>
                      </a:cubicBezTo>
                      <a:close/>
                      <a:moveTo>
                        <a:pt x="815" y="0"/>
                      </a:moveTo>
                      <a:cubicBezTo>
                        <a:pt x="611" y="0"/>
                        <a:pt x="449" y="41"/>
                        <a:pt x="326" y="163"/>
                      </a:cubicBezTo>
                      <a:cubicBezTo>
                        <a:pt x="123" y="326"/>
                        <a:pt x="1" y="611"/>
                        <a:pt x="1" y="855"/>
                      </a:cubicBezTo>
                      <a:cubicBezTo>
                        <a:pt x="1" y="1181"/>
                        <a:pt x="164" y="1506"/>
                        <a:pt x="408" y="1710"/>
                      </a:cubicBezTo>
                      <a:cubicBezTo>
                        <a:pt x="489" y="1750"/>
                        <a:pt x="581" y="1771"/>
                        <a:pt x="672" y="1771"/>
                      </a:cubicBezTo>
                      <a:cubicBezTo>
                        <a:pt x="764" y="1771"/>
                        <a:pt x="856" y="1750"/>
                        <a:pt x="937" y="1710"/>
                      </a:cubicBezTo>
                      <a:cubicBezTo>
                        <a:pt x="1059" y="1588"/>
                        <a:pt x="1140" y="1465"/>
                        <a:pt x="1181" y="1343"/>
                      </a:cubicBezTo>
                      <a:cubicBezTo>
                        <a:pt x="1303" y="1099"/>
                        <a:pt x="1303" y="814"/>
                        <a:pt x="1262" y="570"/>
                      </a:cubicBezTo>
                      <a:cubicBezTo>
                        <a:pt x="1222" y="326"/>
                        <a:pt x="1100" y="122"/>
                        <a:pt x="896" y="0"/>
                      </a:cubicBezTo>
                      <a:lnTo>
                        <a:pt x="896" y="0"/>
                      </a:lnTo>
                      <a:cubicBezTo>
                        <a:pt x="900" y="7"/>
                        <a:pt x="904" y="13"/>
                        <a:pt x="908" y="20"/>
                      </a:cubicBezTo>
                      <a:lnTo>
                        <a:pt x="908" y="20"/>
                      </a:lnTo>
                      <a:cubicBezTo>
                        <a:pt x="884" y="9"/>
                        <a:pt x="854" y="0"/>
                        <a:pt x="81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3342;p42"/>
                <p:cNvSpPr/>
                <p:nvPr/>
              </p:nvSpPr>
              <p:spPr>
                <a:xfrm>
                  <a:off x="5767500" y="2122650"/>
                  <a:ext cx="31575" cy="53700"/>
                </a:xfrm>
                <a:custGeom>
                  <a:avLst/>
                  <a:gdLst/>
                  <a:ahLst/>
                  <a:cxnLst/>
                  <a:rect l="l" t="t" r="r" b="b"/>
                  <a:pathLst>
                    <a:path w="1263" h="2148" extrusionOk="0">
                      <a:moveTo>
                        <a:pt x="655" y="980"/>
                      </a:moveTo>
                      <a:lnTo>
                        <a:pt x="655" y="980"/>
                      </a:lnTo>
                      <a:cubicBezTo>
                        <a:pt x="760" y="1045"/>
                        <a:pt x="873" y="1116"/>
                        <a:pt x="937" y="1211"/>
                      </a:cubicBezTo>
                      <a:cubicBezTo>
                        <a:pt x="1059" y="1333"/>
                        <a:pt x="1059" y="1496"/>
                        <a:pt x="1018" y="1659"/>
                      </a:cubicBezTo>
                      <a:cubicBezTo>
                        <a:pt x="977" y="1822"/>
                        <a:pt x="815" y="1944"/>
                        <a:pt x="652" y="1944"/>
                      </a:cubicBezTo>
                      <a:cubicBezTo>
                        <a:pt x="624" y="1951"/>
                        <a:pt x="596" y="1954"/>
                        <a:pt x="568" y="1954"/>
                      </a:cubicBezTo>
                      <a:cubicBezTo>
                        <a:pt x="436" y="1954"/>
                        <a:pt x="312" y="1875"/>
                        <a:pt x="245" y="1740"/>
                      </a:cubicBezTo>
                      <a:cubicBezTo>
                        <a:pt x="163" y="1618"/>
                        <a:pt x="163" y="1455"/>
                        <a:pt x="245" y="1293"/>
                      </a:cubicBezTo>
                      <a:cubicBezTo>
                        <a:pt x="338" y="1153"/>
                        <a:pt x="498" y="1067"/>
                        <a:pt x="655" y="980"/>
                      </a:cubicBezTo>
                      <a:close/>
                      <a:moveTo>
                        <a:pt x="738" y="0"/>
                      </a:moveTo>
                      <a:cubicBezTo>
                        <a:pt x="693" y="0"/>
                        <a:pt x="631" y="11"/>
                        <a:pt x="570" y="31"/>
                      </a:cubicBezTo>
                      <a:cubicBezTo>
                        <a:pt x="489" y="72"/>
                        <a:pt x="408" y="153"/>
                        <a:pt x="326" y="234"/>
                      </a:cubicBezTo>
                      <a:cubicBezTo>
                        <a:pt x="245" y="316"/>
                        <a:pt x="204" y="479"/>
                        <a:pt x="245" y="601"/>
                      </a:cubicBezTo>
                      <a:cubicBezTo>
                        <a:pt x="277" y="731"/>
                        <a:pt x="361" y="834"/>
                        <a:pt x="477" y="892"/>
                      </a:cubicBezTo>
                      <a:lnTo>
                        <a:pt x="477" y="892"/>
                      </a:lnTo>
                      <a:cubicBezTo>
                        <a:pt x="320" y="973"/>
                        <a:pt x="201" y="1092"/>
                        <a:pt x="82" y="1211"/>
                      </a:cubicBezTo>
                      <a:cubicBezTo>
                        <a:pt x="1" y="1415"/>
                        <a:pt x="1" y="1659"/>
                        <a:pt x="82" y="1822"/>
                      </a:cubicBezTo>
                      <a:cubicBezTo>
                        <a:pt x="204" y="2025"/>
                        <a:pt x="448" y="2147"/>
                        <a:pt x="693" y="2147"/>
                      </a:cubicBezTo>
                      <a:cubicBezTo>
                        <a:pt x="896" y="2107"/>
                        <a:pt x="1099" y="1944"/>
                        <a:pt x="1181" y="1740"/>
                      </a:cubicBezTo>
                      <a:cubicBezTo>
                        <a:pt x="1262" y="1496"/>
                        <a:pt x="1181" y="1293"/>
                        <a:pt x="1059" y="1130"/>
                      </a:cubicBezTo>
                      <a:cubicBezTo>
                        <a:pt x="982" y="1027"/>
                        <a:pt x="888" y="956"/>
                        <a:pt x="795" y="901"/>
                      </a:cubicBezTo>
                      <a:lnTo>
                        <a:pt x="795" y="901"/>
                      </a:lnTo>
                      <a:cubicBezTo>
                        <a:pt x="862" y="860"/>
                        <a:pt x="925" y="816"/>
                        <a:pt x="977" y="764"/>
                      </a:cubicBezTo>
                      <a:cubicBezTo>
                        <a:pt x="1059" y="641"/>
                        <a:pt x="1099" y="519"/>
                        <a:pt x="1140" y="397"/>
                      </a:cubicBezTo>
                      <a:cubicBezTo>
                        <a:pt x="1140" y="316"/>
                        <a:pt x="1099" y="194"/>
                        <a:pt x="1018" y="112"/>
                      </a:cubicBezTo>
                      <a:cubicBezTo>
                        <a:pt x="937" y="72"/>
                        <a:pt x="876" y="61"/>
                        <a:pt x="835" y="61"/>
                      </a:cubicBezTo>
                      <a:cubicBezTo>
                        <a:pt x="794" y="61"/>
                        <a:pt x="774" y="72"/>
                        <a:pt x="774" y="72"/>
                      </a:cubicBezTo>
                      <a:cubicBezTo>
                        <a:pt x="774" y="72"/>
                        <a:pt x="896" y="72"/>
                        <a:pt x="937" y="194"/>
                      </a:cubicBezTo>
                      <a:cubicBezTo>
                        <a:pt x="977" y="234"/>
                        <a:pt x="1018" y="316"/>
                        <a:pt x="1018" y="397"/>
                      </a:cubicBezTo>
                      <a:cubicBezTo>
                        <a:pt x="977" y="479"/>
                        <a:pt x="937" y="601"/>
                        <a:pt x="855" y="682"/>
                      </a:cubicBezTo>
                      <a:cubicBezTo>
                        <a:pt x="784" y="730"/>
                        <a:pt x="713" y="777"/>
                        <a:pt x="641" y="817"/>
                      </a:cubicBezTo>
                      <a:lnTo>
                        <a:pt x="641" y="817"/>
                      </a:lnTo>
                      <a:cubicBezTo>
                        <a:pt x="502" y="745"/>
                        <a:pt x="388" y="683"/>
                        <a:pt x="367" y="560"/>
                      </a:cubicBezTo>
                      <a:cubicBezTo>
                        <a:pt x="326" y="479"/>
                        <a:pt x="367" y="357"/>
                        <a:pt x="408" y="275"/>
                      </a:cubicBezTo>
                      <a:cubicBezTo>
                        <a:pt x="448" y="194"/>
                        <a:pt x="530" y="153"/>
                        <a:pt x="611" y="112"/>
                      </a:cubicBezTo>
                      <a:cubicBezTo>
                        <a:pt x="652" y="72"/>
                        <a:pt x="733" y="31"/>
                        <a:pt x="815" y="31"/>
                      </a:cubicBezTo>
                      <a:cubicBezTo>
                        <a:pt x="815" y="11"/>
                        <a:pt x="784" y="0"/>
                        <a:pt x="7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3343;p42"/>
                <p:cNvSpPr/>
                <p:nvPr/>
              </p:nvSpPr>
              <p:spPr>
                <a:xfrm>
                  <a:off x="5781750" y="2070500"/>
                  <a:ext cx="6125" cy="37675"/>
                </a:xfrm>
                <a:custGeom>
                  <a:avLst/>
                  <a:gdLst/>
                  <a:ahLst/>
                  <a:cxnLst/>
                  <a:rect l="l" t="t" r="r" b="b"/>
                  <a:pathLst>
                    <a:path w="245" h="1507" extrusionOk="0">
                      <a:moveTo>
                        <a:pt x="123" y="1"/>
                      </a:moveTo>
                      <a:cubicBezTo>
                        <a:pt x="0" y="489"/>
                        <a:pt x="0" y="1018"/>
                        <a:pt x="123" y="1506"/>
                      </a:cubicBezTo>
                      <a:cubicBezTo>
                        <a:pt x="245" y="1018"/>
                        <a:pt x="245" y="489"/>
                        <a:pt x="1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3344;p42"/>
                <p:cNvSpPr/>
                <p:nvPr/>
              </p:nvSpPr>
              <p:spPr>
                <a:xfrm>
                  <a:off x="5938425" y="2060325"/>
                  <a:ext cx="30550" cy="37425"/>
                </a:xfrm>
                <a:custGeom>
                  <a:avLst/>
                  <a:gdLst/>
                  <a:ahLst/>
                  <a:cxnLst/>
                  <a:rect l="l" t="t" r="r" b="b"/>
                  <a:pathLst>
                    <a:path w="1222" h="1497" extrusionOk="0">
                      <a:moveTo>
                        <a:pt x="448" y="1"/>
                      </a:moveTo>
                      <a:cubicBezTo>
                        <a:pt x="326" y="1"/>
                        <a:pt x="204" y="41"/>
                        <a:pt x="123" y="123"/>
                      </a:cubicBezTo>
                      <a:cubicBezTo>
                        <a:pt x="41" y="164"/>
                        <a:pt x="1" y="204"/>
                        <a:pt x="1" y="204"/>
                      </a:cubicBezTo>
                      <a:cubicBezTo>
                        <a:pt x="41" y="204"/>
                        <a:pt x="82" y="204"/>
                        <a:pt x="164" y="164"/>
                      </a:cubicBezTo>
                      <a:cubicBezTo>
                        <a:pt x="221" y="135"/>
                        <a:pt x="279" y="106"/>
                        <a:pt x="351" y="106"/>
                      </a:cubicBezTo>
                      <a:cubicBezTo>
                        <a:pt x="380" y="106"/>
                        <a:pt x="413" y="111"/>
                        <a:pt x="448" y="123"/>
                      </a:cubicBezTo>
                      <a:cubicBezTo>
                        <a:pt x="571" y="164"/>
                        <a:pt x="693" y="286"/>
                        <a:pt x="652" y="408"/>
                      </a:cubicBezTo>
                      <a:cubicBezTo>
                        <a:pt x="652" y="611"/>
                        <a:pt x="530" y="815"/>
                        <a:pt x="367" y="937"/>
                      </a:cubicBezTo>
                      <a:lnTo>
                        <a:pt x="164" y="1181"/>
                      </a:lnTo>
                      <a:cubicBezTo>
                        <a:pt x="123" y="1222"/>
                        <a:pt x="82" y="1262"/>
                        <a:pt x="41" y="1344"/>
                      </a:cubicBezTo>
                      <a:cubicBezTo>
                        <a:pt x="41" y="1384"/>
                        <a:pt x="82" y="1466"/>
                        <a:pt x="123" y="1466"/>
                      </a:cubicBezTo>
                      <a:cubicBezTo>
                        <a:pt x="143" y="1486"/>
                        <a:pt x="164" y="1496"/>
                        <a:pt x="184" y="1496"/>
                      </a:cubicBezTo>
                      <a:cubicBezTo>
                        <a:pt x="204" y="1496"/>
                        <a:pt x="225" y="1486"/>
                        <a:pt x="245" y="1466"/>
                      </a:cubicBezTo>
                      <a:lnTo>
                        <a:pt x="733" y="1466"/>
                      </a:lnTo>
                      <a:cubicBezTo>
                        <a:pt x="896" y="1466"/>
                        <a:pt x="1059" y="1425"/>
                        <a:pt x="1222" y="1384"/>
                      </a:cubicBezTo>
                      <a:cubicBezTo>
                        <a:pt x="1059" y="1344"/>
                        <a:pt x="896" y="1344"/>
                        <a:pt x="733" y="1344"/>
                      </a:cubicBezTo>
                      <a:lnTo>
                        <a:pt x="204" y="1344"/>
                      </a:lnTo>
                      <a:cubicBezTo>
                        <a:pt x="204" y="1344"/>
                        <a:pt x="245" y="1303"/>
                        <a:pt x="286" y="1262"/>
                      </a:cubicBezTo>
                      <a:lnTo>
                        <a:pt x="530" y="1018"/>
                      </a:lnTo>
                      <a:cubicBezTo>
                        <a:pt x="693" y="896"/>
                        <a:pt x="815" y="652"/>
                        <a:pt x="815" y="448"/>
                      </a:cubicBezTo>
                      <a:cubicBezTo>
                        <a:pt x="815" y="204"/>
                        <a:pt x="693" y="41"/>
                        <a:pt x="44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3345;p42"/>
                <p:cNvSpPr/>
                <p:nvPr/>
              </p:nvSpPr>
              <p:spPr>
                <a:xfrm>
                  <a:off x="5312725" y="1942300"/>
                  <a:ext cx="42750" cy="151625"/>
                </a:xfrm>
                <a:custGeom>
                  <a:avLst/>
                  <a:gdLst/>
                  <a:ahLst/>
                  <a:cxnLst/>
                  <a:rect l="l" t="t" r="r" b="b"/>
                  <a:pathLst>
                    <a:path w="1710" h="6065" extrusionOk="0">
                      <a:moveTo>
                        <a:pt x="81" y="1"/>
                      </a:moveTo>
                      <a:lnTo>
                        <a:pt x="0" y="82"/>
                      </a:lnTo>
                      <a:lnTo>
                        <a:pt x="0" y="6065"/>
                      </a:lnTo>
                      <a:lnTo>
                        <a:pt x="41" y="6065"/>
                      </a:lnTo>
                      <a:lnTo>
                        <a:pt x="117" y="6062"/>
                      </a:lnTo>
                      <a:lnTo>
                        <a:pt x="117" y="6062"/>
                      </a:lnTo>
                      <a:lnTo>
                        <a:pt x="122" y="6065"/>
                      </a:lnTo>
                      <a:cubicBezTo>
                        <a:pt x="122" y="6064"/>
                        <a:pt x="122" y="6063"/>
                        <a:pt x="122" y="6062"/>
                      </a:cubicBezTo>
                      <a:lnTo>
                        <a:pt x="122" y="6062"/>
                      </a:lnTo>
                      <a:lnTo>
                        <a:pt x="1262" y="6024"/>
                      </a:lnTo>
                      <a:lnTo>
                        <a:pt x="122" y="6024"/>
                      </a:lnTo>
                      <a:cubicBezTo>
                        <a:pt x="122" y="5339"/>
                        <a:pt x="122" y="4498"/>
                        <a:pt x="122" y="3501"/>
                      </a:cubicBezTo>
                      <a:lnTo>
                        <a:pt x="122" y="204"/>
                      </a:lnTo>
                      <a:lnTo>
                        <a:pt x="1547" y="204"/>
                      </a:lnTo>
                      <a:cubicBezTo>
                        <a:pt x="1548" y="1839"/>
                        <a:pt x="1587" y="3275"/>
                        <a:pt x="1587" y="4355"/>
                      </a:cubicBezTo>
                      <a:lnTo>
                        <a:pt x="1587" y="5617"/>
                      </a:lnTo>
                      <a:lnTo>
                        <a:pt x="1587" y="6065"/>
                      </a:lnTo>
                      <a:cubicBezTo>
                        <a:pt x="1628" y="5902"/>
                        <a:pt x="1628" y="5739"/>
                        <a:pt x="1669" y="5617"/>
                      </a:cubicBezTo>
                      <a:lnTo>
                        <a:pt x="1669" y="4355"/>
                      </a:lnTo>
                      <a:cubicBezTo>
                        <a:pt x="1709" y="3297"/>
                        <a:pt x="1709" y="1792"/>
                        <a:pt x="1709" y="82"/>
                      </a:cubicBezTo>
                      <a:lnTo>
                        <a:pt x="1709"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3346;p42"/>
                <p:cNvSpPr/>
                <p:nvPr/>
              </p:nvSpPr>
              <p:spPr>
                <a:xfrm>
                  <a:off x="5690175" y="1872100"/>
                  <a:ext cx="44800" cy="221825"/>
                </a:xfrm>
                <a:custGeom>
                  <a:avLst/>
                  <a:gdLst/>
                  <a:ahLst/>
                  <a:cxnLst/>
                  <a:rect l="l" t="t" r="r" b="b"/>
                  <a:pathLst>
                    <a:path w="1792" h="8873" extrusionOk="0">
                      <a:moveTo>
                        <a:pt x="123" y="1"/>
                      </a:moveTo>
                      <a:lnTo>
                        <a:pt x="1" y="82"/>
                      </a:lnTo>
                      <a:lnTo>
                        <a:pt x="1" y="5129"/>
                      </a:lnTo>
                      <a:cubicBezTo>
                        <a:pt x="41" y="6594"/>
                        <a:pt x="41" y="7855"/>
                        <a:pt x="41" y="8751"/>
                      </a:cubicBezTo>
                      <a:lnTo>
                        <a:pt x="41" y="8791"/>
                      </a:lnTo>
                      <a:lnTo>
                        <a:pt x="82" y="8791"/>
                      </a:lnTo>
                      <a:lnTo>
                        <a:pt x="123" y="8832"/>
                      </a:lnTo>
                      <a:cubicBezTo>
                        <a:pt x="163" y="7937"/>
                        <a:pt x="163" y="6675"/>
                        <a:pt x="163" y="5210"/>
                      </a:cubicBezTo>
                      <a:lnTo>
                        <a:pt x="163" y="245"/>
                      </a:lnTo>
                      <a:lnTo>
                        <a:pt x="1588" y="245"/>
                      </a:lnTo>
                      <a:cubicBezTo>
                        <a:pt x="1589" y="2653"/>
                        <a:pt x="1629" y="4780"/>
                        <a:pt x="1629" y="6309"/>
                      </a:cubicBezTo>
                      <a:cubicBezTo>
                        <a:pt x="1669" y="7082"/>
                        <a:pt x="1669" y="7693"/>
                        <a:pt x="1669" y="8181"/>
                      </a:cubicBezTo>
                      <a:lnTo>
                        <a:pt x="1669" y="8669"/>
                      </a:lnTo>
                      <a:cubicBezTo>
                        <a:pt x="1629" y="8751"/>
                        <a:pt x="1629" y="8791"/>
                        <a:pt x="1669" y="8873"/>
                      </a:cubicBezTo>
                      <a:cubicBezTo>
                        <a:pt x="1669" y="8873"/>
                        <a:pt x="1710" y="8791"/>
                        <a:pt x="1710" y="8629"/>
                      </a:cubicBezTo>
                      <a:lnTo>
                        <a:pt x="1710" y="8140"/>
                      </a:lnTo>
                      <a:cubicBezTo>
                        <a:pt x="1751" y="7652"/>
                        <a:pt x="1751" y="7041"/>
                        <a:pt x="1751" y="6309"/>
                      </a:cubicBezTo>
                      <a:cubicBezTo>
                        <a:pt x="1791" y="4762"/>
                        <a:pt x="1791" y="2565"/>
                        <a:pt x="1791" y="82"/>
                      </a:cubicBezTo>
                      <a:lnTo>
                        <a:pt x="17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3347;p42"/>
                <p:cNvSpPr/>
                <p:nvPr/>
              </p:nvSpPr>
              <p:spPr>
                <a:xfrm>
                  <a:off x="5407075" y="1818175"/>
                  <a:ext cx="44025" cy="275750"/>
                </a:xfrm>
                <a:custGeom>
                  <a:avLst/>
                  <a:gdLst/>
                  <a:ahLst/>
                  <a:cxnLst/>
                  <a:rect l="l" t="t" r="r" b="b"/>
                  <a:pathLst>
                    <a:path w="1761" h="11030" extrusionOk="0">
                      <a:moveTo>
                        <a:pt x="92" y="1"/>
                      </a:moveTo>
                      <a:cubicBezTo>
                        <a:pt x="11" y="103"/>
                        <a:pt x="1" y="123"/>
                        <a:pt x="6" y="123"/>
                      </a:cubicBezTo>
                      <a:cubicBezTo>
                        <a:pt x="9" y="123"/>
                        <a:pt x="19" y="114"/>
                        <a:pt x="20" y="114"/>
                      </a:cubicBezTo>
                      <a:lnTo>
                        <a:pt x="20" y="114"/>
                      </a:lnTo>
                      <a:cubicBezTo>
                        <a:pt x="20" y="114"/>
                        <a:pt x="18" y="116"/>
                        <a:pt x="11" y="123"/>
                      </a:cubicBezTo>
                      <a:lnTo>
                        <a:pt x="11" y="6512"/>
                      </a:lnTo>
                      <a:cubicBezTo>
                        <a:pt x="52" y="8344"/>
                        <a:pt x="52" y="9890"/>
                        <a:pt x="52" y="10948"/>
                      </a:cubicBezTo>
                      <a:lnTo>
                        <a:pt x="52" y="10989"/>
                      </a:lnTo>
                      <a:lnTo>
                        <a:pt x="92" y="10989"/>
                      </a:lnTo>
                      <a:lnTo>
                        <a:pt x="133" y="11030"/>
                      </a:lnTo>
                      <a:cubicBezTo>
                        <a:pt x="133" y="9972"/>
                        <a:pt x="133" y="8425"/>
                        <a:pt x="133" y="6594"/>
                      </a:cubicBezTo>
                      <a:lnTo>
                        <a:pt x="133" y="286"/>
                      </a:lnTo>
                      <a:lnTo>
                        <a:pt x="1558" y="286"/>
                      </a:lnTo>
                      <a:cubicBezTo>
                        <a:pt x="1598" y="3264"/>
                        <a:pt x="1598" y="5920"/>
                        <a:pt x="1598" y="7855"/>
                      </a:cubicBezTo>
                      <a:cubicBezTo>
                        <a:pt x="1639" y="8832"/>
                        <a:pt x="1639" y="9605"/>
                        <a:pt x="1639" y="10175"/>
                      </a:cubicBezTo>
                      <a:lnTo>
                        <a:pt x="1639" y="10786"/>
                      </a:lnTo>
                      <a:cubicBezTo>
                        <a:pt x="1639" y="10867"/>
                        <a:pt x="1639" y="10948"/>
                        <a:pt x="1639" y="11030"/>
                      </a:cubicBezTo>
                      <a:cubicBezTo>
                        <a:pt x="1679" y="10948"/>
                        <a:pt x="1720" y="10826"/>
                        <a:pt x="1720" y="10745"/>
                      </a:cubicBezTo>
                      <a:lnTo>
                        <a:pt x="1720" y="10134"/>
                      </a:lnTo>
                      <a:cubicBezTo>
                        <a:pt x="1720" y="9565"/>
                        <a:pt x="1720" y="8791"/>
                        <a:pt x="1720" y="7855"/>
                      </a:cubicBezTo>
                      <a:cubicBezTo>
                        <a:pt x="1761" y="5861"/>
                        <a:pt x="1761" y="3175"/>
                        <a:pt x="1761" y="82"/>
                      </a:cubicBezTo>
                      <a:lnTo>
                        <a:pt x="176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3348;p42"/>
                <p:cNvSpPr/>
                <p:nvPr/>
              </p:nvSpPr>
              <p:spPr>
                <a:xfrm>
                  <a:off x="5500950" y="1669625"/>
                  <a:ext cx="44775" cy="423300"/>
                </a:xfrm>
                <a:custGeom>
                  <a:avLst/>
                  <a:gdLst/>
                  <a:ahLst/>
                  <a:cxnLst/>
                  <a:rect l="l" t="t" r="r" b="b"/>
                  <a:pathLst>
                    <a:path w="1791" h="16932" extrusionOk="0">
                      <a:moveTo>
                        <a:pt x="9" y="74"/>
                      </a:moveTo>
                      <a:cubicBezTo>
                        <a:pt x="9" y="74"/>
                        <a:pt x="7" y="76"/>
                        <a:pt x="0" y="82"/>
                      </a:cubicBezTo>
                      <a:lnTo>
                        <a:pt x="0" y="87"/>
                      </a:lnTo>
                      <a:lnTo>
                        <a:pt x="0" y="87"/>
                      </a:lnTo>
                      <a:cubicBezTo>
                        <a:pt x="0" y="84"/>
                        <a:pt x="9" y="74"/>
                        <a:pt x="9" y="74"/>
                      </a:cubicBezTo>
                      <a:close/>
                      <a:moveTo>
                        <a:pt x="122" y="1"/>
                      </a:moveTo>
                      <a:cubicBezTo>
                        <a:pt x="34" y="71"/>
                        <a:pt x="7" y="89"/>
                        <a:pt x="1" y="89"/>
                      </a:cubicBezTo>
                      <a:cubicBezTo>
                        <a:pt x="0" y="89"/>
                        <a:pt x="0" y="88"/>
                        <a:pt x="0" y="87"/>
                      </a:cubicBezTo>
                      <a:lnTo>
                        <a:pt x="0" y="87"/>
                      </a:lnTo>
                      <a:lnTo>
                        <a:pt x="0" y="10216"/>
                      </a:lnTo>
                      <a:cubicBezTo>
                        <a:pt x="41" y="13065"/>
                        <a:pt x="41" y="15385"/>
                        <a:pt x="41" y="16850"/>
                      </a:cubicBezTo>
                      <a:lnTo>
                        <a:pt x="81" y="16890"/>
                      </a:lnTo>
                      <a:cubicBezTo>
                        <a:pt x="81" y="15507"/>
                        <a:pt x="122" y="13187"/>
                        <a:pt x="122" y="10297"/>
                      </a:cubicBezTo>
                      <a:lnTo>
                        <a:pt x="122" y="245"/>
                      </a:lnTo>
                      <a:lnTo>
                        <a:pt x="1588" y="245"/>
                      </a:lnTo>
                      <a:cubicBezTo>
                        <a:pt x="1628" y="4893"/>
                        <a:pt x="1628" y="9053"/>
                        <a:pt x="1628" y="12047"/>
                      </a:cubicBezTo>
                      <a:cubicBezTo>
                        <a:pt x="1628" y="13553"/>
                        <a:pt x="1628" y="14733"/>
                        <a:pt x="1628" y="15588"/>
                      </a:cubicBezTo>
                      <a:lnTo>
                        <a:pt x="1628" y="16931"/>
                      </a:lnTo>
                      <a:cubicBezTo>
                        <a:pt x="1628" y="16931"/>
                        <a:pt x="1628" y="16890"/>
                        <a:pt x="1709" y="16809"/>
                      </a:cubicBezTo>
                      <a:lnTo>
                        <a:pt x="1709" y="15588"/>
                      </a:lnTo>
                      <a:cubicBezTo>
                        <a:pt x="1750" y="14733"/>
                        <a:pt x="1750" y="13512"/>
                        <a:pt x="1750" y="12047"/>
                      </a:cubicBezTo>
                      <a:cubicBezTo>
                        <a:pt x="1791" y="8995"/>
                        <a:pt x="1791" y="4803"/>
                        <a:pt x="1791" y="82"/>
                      </a:cubicBezTo>
                      <a:lnTo>
                        <a:pt x="1791"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3349;p42"/>
                <p:cNvSpPr/>
                <p:nvPr/>
              </p:nvSpPr>
              <p:spPr>
                <a:xfrm>
                  <a:off x="5598350" y="1381700"/>
                  <a:ext cx="45050" cy="711225"/>
                </a:xfrm>
                <a:custGeom>
                  <a:avLst/>
                  <a:gdLst/>
                  <a:ahLst/>
                  <a:cxnLst/>
                  <a:rect l="l" t="t" r="r" b="b"/>
                  <a:pathLst>
                    <a:path w="1802" h="28449" extrusionOk="0">
                      <a:moveTo>
                        <a:pt x="92" y="1"/>
                      </a:moveTo>
                      <a:cubicBezTo>
                        <a:pt x="11" y="102"/>
                        <a:pt x="1" y="123"/>
                        <a:pt x="6" y="123"/>
                      </a:cubicBezTo>
                      <a:cubicBezTo>
                        <a:pt x="9" y="123"/>
                        <a:pt x="19" y="114"/>
                        <a:pt x="20" y="114"/>
                      </a:cubicBezTo>
                      <a:lnTo>
                        <a:pt x="20" y="114"/>
                      </a:lnTo>
                      <a:cubicBezTo>
                        <a:pt x="20" y="114"/>
                        <a:pt x="18" y="116"/>
                        <a:pt x="11" y="123"/>
                      </a:cubicBezTo>
                      <a:lnTo>
                        <a:pt x="11" y="17826"/>
                      </a:lnTo>
                      <a:cubicBezTo>
                        <a:pt x="52" y="22750"/>
                        <a:pt x="52" y="26495"/>
                        <a:pt x="52" y="28407"/>
                      </a:cubicBezTo>
                      <a:lnTo>
                        <a:pt x="52" y="28448"/>
                      </a:lnTo>
                      <a:lnTo>
                        <a:pt x="92" y="28448"/>
                      </a:lnTo>
                      <a:cubicBezTo>
                        <a:pt x="92" y="26535"/>
                        <a:pt x="133" y="22791"/>
                        <a:pt x="133" y="17867"/>
                      </a:cubicBezTo>
                      <a:lnTo>
                        <a:pt x="133" y="204"/>
                      </a:lnTo>
                      <a:lnTo>
                        <a:pt x="1558" y="204"/>
                      </a:lnTo>
                      <a:cubicBezTo>
                        <a:pt x="1598" y="8067"/>
                        <a:pt x="1598" y="15117"/>
                        <a:pt x="1598" y="20187"/>
                      </a:cubicBezTo>
                      <a:lnTo>
                        <a:pt x="1598" y="26210"/>
                      </a:lnTo>
                      <a:lnTo>
                        <a:pt x="1598" y="28448"/>
                      </a:lnTo>
                      <a:cubicBezTo>
                        <a:pt x="1680" y="28407"/>
                        <a:pt x="1720" y="28367"/>
                        <a:pt x="1720" y="28285"/>
                      </a:cubicBezTo>
                      <a:lnTo>
                        <a:pt x="1720" y="26250"/>
                      </a:lnTo>
                      <a:cubicBezTo>
                        <a:pt x="1761" y="24826"/>
                        <a:pt x="1761" y="22791"/>
                        <a:pt x="1761" y="20227"/>
                      </a:cubicBezTo>
                      <a:cubicBezTo>
                        <a:pt x="1802" y="15099"/>
                        <a:pt x="1802" y="8018"/>
                        <a:pt x="1802" y="123"/>
                      </a:cubicBezTo>
                      <a:lnTo>
                        <a:pt x="180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3350;p42"/>
                <p:cNvSpPr/>
                <p:nvPr/>
              </p:nvSpPr>
              <p:spPr>
                <a:xfrm>
                  <a:off x="1369175" y="2134600"/>
                  <a:ext cx="1029650" cy="596250"/>
                </a:xfrm>
                <a:custGeom>
                  <a:avLst/>
                  <a:gdLst/>
                  <a:ahLst/>
                  <a:cxnLst/>
                  <a:rect l="l" t="t" r="r" b="b"/>
                  <a:pathLst>
                    <a:path w="41186" h="23850" extrusionOk="0">
                      <a:moveTo>
                        <a:pt x="6634" y="9239"/>
                      </a:moveTo>
                      <a:lnTo>
                        <a:pt x="23767" y="18396"/>
                      </a:lnTo>
                      <a:lnTo>
                        <a:pt x="7244" y="19332"/>
                      </a:lnTo>
                      <a:lnTo>
                        <a:pt x="6634" y="9239"/>
                      </a:lnTo>
                      <a:close/>
                      <a:moveTo>
                        <a:pt x="0" y="1"/>
                      </a:moveTo>
                      <a:lnTo>
                        <a:pt x="1343" y="23849"/>
                      </a:lnTo>
                      <a:lnTo>
                        <a:pt x="41186" y="21570"/>
                      </a:lnTo>
                      <a:lnTo>
                        <a:pt x="0" y="1"/>
                      </a:lnTo>
                      <a:close/>
                    </a:path>
                  </a:pathLst>
                </a:custGeom>
                <a:solidFill>
                  <a:srgbClr val="FAB4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3351;p42"/>
                <p:cNvSpPr/>
                <p:nvPr/>
              </p:nvSpPr>
              <p:spPr>
                <a:xfrm>
                  <a:off x="1430225" y="2186500"/>
                  <a:ext cx="37650" cy="71225"/>
                </a:xfrm>
                <a:custGeom>
                  <a:avLst/>
                  <a:gdLst/>
                  <a:ahLst/>
                  <a:cxnLst/>
                  <a:rect l="l" t="t" r="r" b="b"/>
                  <a:pathLst>
                    <a:path w="1506" h="2849" extrusionOk="0">
                      <a:moveTo>
                        <a:pt x="1506" y="0"/>
                      </a:moveTo>
                      <a:lnTo>
                        <a:pt x="1506" y="0"/>
                      </a:lnTo>
                      <a:cubicBezTo>
                        <a:pt x="1140" y="407"/>
                        <a:pt x="814" y="855"/>
                        <a:pt x="611" y="1343"/>
                      </a:cubicBezTo>
                      <a:cubicBezTo>
                        <a:pt x="326" y="1832"/>
                        <a:pt x="122" y="2320"/>
                        <a:pt x="0" y="2849"/>
                      </a:cubicBezTo>
                      <a:cubicBezTo>
                        <a:pt x="366" y="2442"/>
                        <a:pt x="651" y="1994"/>
                        <a:pt x="855" y="1506"/>
                      </a:cubicBezTo>
                      <a:cubicBezTo>
                        <a:pt x="1140" y="1018"/>
                        <a:pt x="1384" y="529"/>
                        <a:pt x="150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3352;p42"/>
                <p:cNvSpPr/>
                <p:nvPr/>
              </p:nvSpPr>
              <p:spPr>
                <a:xfrm>
                  <a:off x="1582825" y="2265850"/>
                  <a:ext cx="37675" cy="69200"/>
                </a:xfrm>
                <a:custGeom>
                  <a:avLst/>
                  <a:gdLst/>
                  <a:ahLst/>
                  <a:cxnLst/>
                  <a:rect l="l" t="t" r="r" b="b"/>
                  <a:pathLst>
                    <a:path w="1507" h="2768" extrusionOk="0">
                      <a:moveTo>
                        <a:pt x="1506" y="1"/>
                      </a:moveTo>
                      <a:cubicBezTo>
                        <a:pt x="1140" y="367"/>
                        <a:pt x="855" y="815"/>
                        <a:pt x="652" y="1303"/>
                      </a:cubicBezTo>
                      <a:cubicBezTo>
                        <a:pt x="326" y="1751"/>
                        <a:pt x="123" y="2239"/>
                        <a:pt x="1" y="2768"/>
                      </a:cubicBezTo>
                      <a:cubicBezTo>
                        <a:pt x="367" y="2402"/>
                        <a:pt x="652" y="1954"/>
                        <a:pt x="896" y="1466"/>
                      </a:cubicBezTo>
                      <a:cubicBezTo>
                        <a:pt x="1181" y="1018"/>
                        <a:pt x="1384" y="530"/>
                        <a:pt x="150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3353;p42"/>
                <p:cNvSpPr/>
                <p:nvPr/>
              </p:nvSpPr>
              <p:spPr>
                <a:xfrm>
                  <a:off x="1728325" y="2345200"/>
                  <a:ext cx="44775" cy="64125"/>
                </a:xfrm>
                <a:custGeom>
                  <a:avLst/>
                  <a:gdLst/>
                  <a:ahLst/>
                  <a:cxnLst/>
                  <a:rect l="l" t="t" r="r" b="b"/>
                  <a:pathLst>
                    <a:path w="1791" h="2565" extrusionOk="0">
                      <a:moveTo>
                        <a:pt x="1791" y="1"/>
                      </a:moveTo>
                      <a:lnTo>
                        <a:pt x="1791" y="1"/>
                      </a:lnTo>
                      <a:cubicBezTo>
                        <a:pt x="1384" y="327"/>
                        <a:pt x="1058" y="734"/>
                        <a:pt x="774" y="1181"/>
                      </a:cubicBezTo>
                      <a:cubicBezTo>
                        <a:pt x="448" y="1588"/>
                        <a:pt x="163" y="2077"/>
                        <a:pt x="0" y="2565"/>
                      </a:cubicBezTo>
                      <a:cubicBezTo>
                        <a:pt x="407" y="2239"/>
                        <a:pt x="774" y="1832"/>
                        <a:pt x="1018" y="1344"/>
                      </a:cubicBezTo>
                      <a:cubicBezTo>
                        <a:pt x="1343" y="937"/>
                        <a:pt x="1628" y="489"/>
                        <a:pt x="17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3354;p42"/>
                <p:cNvSpPr/>
                <p:nvPr/>
              </p:nvSpPr>
              <p:spPr>
                <a:xfrm>
                  <a:off x="1878900" y="2427625"/>
                  <a:ext cx="44800" cy="65150"/>
                </a:xfrm>
                <a:custGeom>
                  <a:avLst/>
                  <a:gdLst/>
                  <a:ahLst/>
                  <a:cxnLst/>
                  <a:rect l="l" t="t" r="r" b="b"/>
                  <a:pathLst>
                    <a:path w="1792" h="2606" extrusionOk="0">
                      <a:moveTo>
                        <a:pt x="1791" y="0"/>
                      </a:moveTo>
                      <a:lnTo>
                        <a:pt x="1791" y="0"/>
                      </a:lnTo>
                      <a:cubicBezTo>
                        <a:pt x="1384" y="326"/>
                        <a:pt x="1018" y="733"/>
                        <a:pt x="774" y="1221"/>
                      </a:cubicBezTo>
                      <a:cubicBezTo>
                        <a:pt x="448" y="1628"/>
                        <a:pt x="163" y="2076"/>
                        <a:pt x="0" y="2605"/>
                      </a:cubicBezTo>
                      <a:cubicBezTo>
                        <a:pt x="407" y="2239"/>
                        <a:pt x="733" y="1832"/>
                        <a:pt x="1018" y="1384"/>
                      </a:cubicBezTo>
                      <a:cubicBezTo>
                        <a:pt x="1343" y="977"/>
                        <a:pt x="1628" y="489"/>
                        <a:pt x="1791"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3355;p42"/>
                <p:cNvSpPr/>
                <p:nvPr/>
              </p:nvSpPr>
              <p:spPr>
                <a:xfrm>
                  <a:off x="2039650" y="2508000"/>
                  <a:ext cx="40725" cy="69200"/>
                </a:xfrm>
                <a:custGeom>
                  <a:avLst/>
                  <a:gdLst/>
                  <a:ahLst/>
                  <a:cxnLst/>
                  <a:rect l="l" t="t" r="r" b="b"/>
                  <a:pathLst>
                    <a:path w="1629" h="2768" extrusionOk="0">
                      <a:moveTo>
                        <a:pt x="1628" y="1"/>
                      </a:moveTo>
                      <a:lnTo>
                        <a:pt x="1628" y="1"/>
                      </a:lnTo>
                      <a:cubicBezTo>
                        <a:pt x="937" y="814"/>
                        <a:pt x="367" y="1750"/>
                        <a:pt x="1" y="2768"/>
                      </a:cubicBezTo>
                      <a:cubicBezTo>
                        <a:pt x="367" y="2402"/>
                        <a:pt x="692" y="1954"/>
                        <a:pt x="937" y="1466"/>
                      </a:cubicBezTo>
                      <a:cubicBezTo>
                        <a:pt x="1262" y="1018"/>
                        <a:pt x="1466" y="530"/>
                        <a:pt x="162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3356;p42"/>
                <p:cNvSpPr/>
                <p:nvPr/>
              </p:nvSpPr>
              <p:spPr>
                <a:xfrm>
                  <a:off x="2206500" y="2592450"/>
                  <a:ext cx="36675" cy="66150"/>
                </a:xfrm>
                <a:custGeom>
                  <a:avLst/>
                  <a:gdLst/>
                  <a:ahLst/>
                  <a:cxnLst/>
                  <a:rect l="l" t="t" r="r" b="b"/>
                  <a:pathLst>
                    <a:path w="1467" h="2646" extrusionOk="0">
                      <a:moveTo>
                        <a:pt x="1466" y="0"/>
                      </a:moveTo>
                      <a:cubicBezTo>
                        <a:pt x="1100" y="367"/>
                        <a:pt x="815" y="774"/>
                        <a:pt x="611" y="1262"/>
                      </a:cubicBezTo>
                      <a:cubicBezTo>
                        <a:pt x="326" y="1669"/>
                        <a:pt x="123" y="2157"/>
                        <a:pt x="1" y="2646"/>
                      </a:cubicBezTo>
                      <a:cubicBezTo>
                        <a:pt x="367" y="2279"/>
                        <a:pt x="652" y="1872"/>
                        <a:pt x="856" y="1384"/>
                      </a:cubicBezTo>
                      <a:cubicBezTo>
                        <a:pt x="1140" y="977"/>
                        <a:pt x="1344" y="489"/>
                        <a:pt x="14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3357;p42"/>
                <p:cNvSpPr/>
                <p:nvPr/>
              </p:nvSpPr>
              <p:spPr>
                <a:xfrm>
                  <a:off x="1494300" y="2211825"/>
                  <a:ext cx="22425" cy="35825"/>
                </a:xfrm>
                <a:custGeom>
                  <a:avLst/>
                  <a:gdLst/>
                  <a:ahLst/>
                  <a:cxnLst/>
                  <a:rect l="l" t="t" r="r" b="b"/>
                  <a:pathLst>
                    <a:path w="897" h="1433" extrusionOk="0">
                      <a:moveTo>
                        <a:pt x="838" y="1"/>
                      </a:moveTo>
                      <a:cubicBezTo>
                        <a:pt x="743" y="1"/>
                        <a:pt x="517" y="275"/>
                        <a:pt x="327" y="656"/>
                      </a:cubicBezTo>
                      <a:cubicBezTo>
                        <a:pt x="123" y="1022"/>
                        <a:pt x="1" y="1388"/>
                        <a:pt x="82" y="1429"/>
                      </a:cubicBezTo>
                      <a:cubicBezTo>
                        <a:pt x="88" y="1432"/>
                        <a:pt x="93" y="1433"/>
                        <a:pt x="99" y="1433"/>
                      </a:cubicBezTo>
                      <a:cubicBezTo>
                        <a:pt x="190" y="1433"/>
                        <a:pt x="380" y="1159"/>
                        <a:pt x="571" y="778"/>
                      </a:cubicBezTo>
                      <a:cubicBezTo>
                        <a:pt x="815" y="371"/>
                        <a:pt x="896" y="45"/>
                        <a:pt x="856" y="5"/>
                      </a:cubicBezTo>
                      <a:cubicBezTo>
                        <a:pt x="850" y="2"/>
                        <a:pt x="845" y="1"/>
                        <a:pt x="8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3358;p42"/>
                <p:cNvSpPr/>
                <p:nvPr/>
              </p:nvSpPr>
              <p:spPr>
                <a:xfrm>
                  <a:off x="1544175" y="2236250"/>
                  <a:ext cx="23425" cy="35825"/>
                </a:xfrm>
                <a:custGeom>
                  <a:avLst/>
                  <a:gdLst/>
                  <a:ahLst/>
                  <a:cxnLst/>
                  <a:rect l="l" t="t" r="r" b="b"/>
                  <a:pathLst>
                    <a:path w="937" h="1433" extrusionOk="0">
                      <a:moveTo>
                        <a:pt x="837" y="0"/>
                      </a:moveTo>
                      <a:cubicBezTo>
                        <a:pt x="742" y="0"/>
                        <a:pt x="516" y="274"/>
                        <a:pt x="326" y="656"/>
                      </a:cubicBezTo>
                      <a:cubicBezTo>
                        <a:pt x="122" y="1062"/>
                        <a:pt x="0" y="1388"/>
                        <a:pt x="82" y="1429"/>
                      </a:cubicBezTo>
                      <a:cubicBezTo>
                        <a:pt x="87" y="1431"/>
                        <a:pt x="92" y="1433"/>
                        <a:pt x="99" y="1433"/>
                      </a:cubicBezTo>
                      <a:cubicBezTo>
                        <a:pt x="189" y="1433"/>
                        <a:pt x="382" y="1159"/>
                        <a:pt x="611" y="778"/>
                      </a:cubicBezTo>
                      <a:cubicBezTo>
                        <a:pt x="814" y="411"/>
                        <a:pt x="936" y="45"/>
                        <a:pt x="855" y="4"/>
                      </a:cubicBezTo>
                      <a:cubicBezTo>
                        <a:pt x="850" y="2"/>
                        <a:pt x="844" y="0"/>
                        <a:pt x="837"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3359;p42"/>
                <p:cNvSpPr/>
                <p:nvPr/>
              </p:nvSpPr>
              <p:spPr>
                <a:xfrm>
                  <a:off x="1656075" y="2295250"/>
                  <a:ext cx="22425" cy="35850"/>
                </a:xfrm>
                <a:custGeom>
                  <a:avLst/>
                  <a:gdLst/>
                  <a:ahLst/>
                  <a:cxnLst/>
                  <a:rect l="l" t="t" r="r" b="b"/>
                  <a:pathLst>
                    <a:path w="897" h="1434" extrusionOk="0">
                      <a:moveTo>
                        <a:pt x="838" y="1"/>
                      </a:moveTo>
                      <a:cubicBezTo>
                        <a:pt x="743" y="1"/>
                        <a:pt x="517" y="275"/>
                        <a:pt x="326" y="656"/>
                      </a:cubicBezTo>
                      <a:cubicBezTo>
                        <a:pt x="123" y="1063"/>
                        <a:pt x="1" y="1388"/>
                        <a:pt x="82" y="1429"/>
                      </a:cubicBezTo>
                      <a:cubicBezTo>
                        <a:pt x="87" y="1432"/>
                        <a:pt x="93" y="1433"/>
                        <a:pt x="99" y="1433"/>
                      </a:cubicBezTo>
                      <a:cubicBezTo>
                        <a:pt x="190" y="1433"/>
                        <a:pt x="380" y="1162"/>
                        <a:pt x="571" y="819"/>
                      </a:cubicBezTo>
                      <a:cubicBezTo>
                        <a:pt x="774" y="412"/>
                        <a:pt x="896" y="45"/>
                        <a:pt x="855" y="5"/>
                      </a:cubicBezTo>
                      <a:cubicBezTo>
                        <a:pt x="850" y="2"/>
                        <a:pt x="844" y="1"/>
                        <a:pt x="8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3360;p42"/>
                <p:cNvSpPr/>
                <p:nvPr/>
              </p:nvSpPr>
              <p:spPr>
                <a:xfrm>
                  <a:off x="1705925" y="2320700"/>
                  <a:ext cx="22425" cy="35825"/>
                </a:xfrm>
                <a:custGeom>
                  <a:avLst/>
                  <a:gdLst/>
                  <a:ahLst/>
                  <a:cxnLst/>
                  <a:rect l="l" t="t" r="r" b="b"/>
                  <a:pathLst>
                    <a:path w="897" h="1433" extrusionOk="0">
                      <a:moveTo>
                        <a:pt x="838" y="0"/>
                      </a:moveTo>
                      <a:cubicBezTo>
                        <a:pt x="743" y="0"/>
                        <a:pt x="517" y="274"/>
                        <a:pt x="327" y="655"/>
                      </a:cubicBezTo>
                      <a:cubicBezTo>
                        <a:pt x="123" y="1022"/>
                        <a:pt x="1" y="1388"/>
                        <a:pt x="82" y="1429"/>
                      </a:cubicBezTo>
                      <a:cubicBezTo>
                        <a:pt x="88" y="1431"/>
                        <a:pt x="93" y="1432"/>
                        <a:pt x="99" y="1432"/>
                      </a:cubicBezTo>
                      <a:cubicBezTo>
                        <a:pt x="190" y="1432"/>
                        <a:pt x="380" y="1158"/>
                        <a:pt x="571" y="777"/>
                      </a:cubicBezTo>
                      <a:cubicBezTo>
                        <a:pt x="815" y="370"/>
                        <a:pt x="896" y="45"/>
                        <a:pt x="856" y="4"/>
                      </a:cubicBezTo>
                      <a:cubicBezTo>
                        <a:pt x="850" y="2"/>
                        <a:pt x="845" y="0"/>
                        <a:pt x="838"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3361;p42"/>
                <p:cNvSpPr/>
                <p:nvPr/>
              </p:nvSpPr>
              <p:spPr>
                <a:xfrm>
                  <a:off x="1806650" y="2376750"/>
                  <a:ext cx="23425" cy="35725"/>
                </a:xfrm>
                <a:custGeom>
                  <a:avLst/>
                  <a:gdLst/>
                  <a:ahLst/>
                  <a:cxnLst/>
                  <a:rect l="l" t="t" r="r" b="b"/>
                  <a:pathLst>
                    <a:path w="937" h="1429" extrusionOk="0">
                      <a:moveTo>
                        <a:pt x="856" y="1"/>
                      </a:moveTo>
                      <a:cubicBezTo>
                        <a:pt x="774" y="1"/>
                        <a:pt x="530" y="245"/>
                        <a:pt x="327" y="652"/>
                      </a:cubicBezTo>
                      <a:cubicBezTo>
                        <a:pt x="123" y="1059"/>
                        <a:pt x="1" y="1425"/>
                        <a:pt x="82" y="1425"/>
                      </a:cubicBezTo>
                      <a:cubicBezTo>
                        <a:pt x="88" y="1428"/>
                        <a:pt x="93" y="1429"/>
                        <a:pt x="99" y="1429"/>
                      </a:cubicBezTo>
                      <a:cubicBezTo>
                        <a:pt x="190" y="1429"/>
                        <a:pt x="383" y="1157"/>
                        <a:pt x="611" y="815"/>
                      </a:cubicBezTo>
                      <a:cubicBezTo>
                        <a:pt x="815" y="408"/>
                        <a:pt x="937" y="41"/>
                        <a:pt x="85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3362;p42"/>
                <p:cNvSpPr/>
                <p:nvPr/>
              </p:nvSpPr>
              <p:spPr>
                <a:xfrm>
                  <a:off x="1854475" y="2402175"/>
                  <a:ext cx="23425" cy="35725"/>
                </a:xfrm>
                <a:custGeom>
                  <a:avLst/>
                  <a:gdLst/>
                  <a:ahLst/>
                  <a:cxnLst/>
                  <a:rect l="l" t="t" r="r" b="b"/>
                  <a:pathLst>
                    <a:path w="937" h="1429" extrusionOk="0">
                      <a:moveTo>
                        <a:pt x="855" y="1"/>
                      </a:moveTo>
                      <a:lnTo>
                        <a:pt x="855" y="1"/>
                      </a:lnTo>
                      <a:cubicBezTo>
                        <a:pt x="611" y="164"/>
                        <a:pt x="448" y="367"/>
                        <a:pt x="326" y="611"/>
                      </a:cubicBezTo>
                      <a:cubicBezTo>
                        <a:pt x="123" y="1018"/>
                        <a:pt x="1" y="1385"/>
                        <a:pt x="82" y="1425"/>
                      </a:cubicBezTo>
                      <a:cubicBezTo>
                        <a:pt x="87" y="1428"/>
                        <a:pt x="92" y="1429"/>
                        <a:pt x="97" y="1429"/>
                      </a:cubicBezTo>
                      <a:cubicBezTo>
                        <a:pt x="187" y="1429"/>
                        <a:pt x="381" y="1120"/>
                        <a:pt x="611" y="774"/>
                      </a:cubicBezTo>
                      <a:cubicBezTo>
                        <a:pt x="815" y="367"/>
                        <a:pt x="937" y="42"/>
                        <a:pt x="855"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3363;p42"/>
                <p:cNvSpPr/>
                <p:nvPr/>
              </p:nvSpPr>
              <p:spPr>
                <a:xfrm>
                  <a:off x="1957250" y="2456025"/>
                  <a:ext cx="23425" cy="35825"/>
                </a:xfrm>
                <a:custGeom>
                  <a:avLst/>
                  <a:gdLst/>
                  <a:ahLst/>
                  <a:cxnLst/>
                  <a:rect l="l" t="t" r="r" b="b"/>
                  <a:pathLst>
                    <a:path w="937" h="1433" extrusionOk="0">
                      <a:moveTo>
                        <a:pt x="845" y="0"/>
                      </a:moveTo>
                      <a:cubicBezTo>
                        <a:pt x="783" y="0"/>
                        <a:pt x="557" y="274"/>
                        <a:pt x="366" y="655"/>
                      </a:cubicBezTo>
                      <a:cubicBezTo>
                        <a:pt x="163" y="1021"/>
                        <a:pt x="0" y="1388"/>
                        <a:pt x="82" y="1428"/>
                      </a:cubicBezTo>
                      <a:cubicBezTo>
                        <a:pt x="87" y="1431"/>
                        <a:pt x="93" y="1432"/>
                        <a:pt x="99" y="1432"/>
                      </a:cubicBezTo>
                      <a:cubicBezTo>
                        <a:pt x="194" y="1432"/>
                        <a:pt x="420" y="1158"/>
                        <a:pt x="611" y="777"/>
                      </a:cubicBezTo>
                      <a:cubicBezTo>
                        <a:pt x="814" y="370"/>
                        <a:pt x="936" y="45"/>
                        <a:pt x="855" y="4"/>
                      </a:cubicBezTo>
                      <a:cubicBezTo>
                        <a:pt x="852" y="1"/>
                        <a:pt x="849" y="0"/>
                        <a:pt x="84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3364;p42"/>
                <p:cNvSpPr/>
                <p:nvPr/>
              </p:nvSpPr>
              <p:spPr>
                <a:xfrm>
                  <a:off x="2013200" y="2485525"/>
                  <a:ext cx="22400" cy="35825"/>
                </a:xfrm>
                <a:custGeom>
                  <a:avLst/>
                  <a:gdLst/>
                  <a:ahLst/>
                  <a:cxnLst/>
                  <a:rect l="l" t="t" r="r" b="b"/>
                  <a:pathLst>
                    <a:path w="896" h="1433" extrusionOk="0">
                      <a:moveTo>
                        <a:pt x="844" y="0"/>
                      </a:moveTo>
                      <a:cubicBezTo>
                        <a:pt x="778" y="0"/>
                        <a:pt x="517" y="272"/>
                        <a:pt x="326" y="615"/>
                      </a:cubicBezTo>
                      <a:cubicBezTo>
                        <a:pt x="123" y="1022"/>
                        <a:pt x="0" y="1347"/>
                        <a:pt x="82" y="1429"/>
                      </a:cubicBezTo>
                      <a:cubicBezTo>
                        <a:pt x="87" y="1431"/>
                        <a:pt x="93" y="1432"/>
                        <a:pt x="99" y="1432"/>
                      </a:cubicBezTo>
                      <a:cubicBezTo>
                        <a:pt x="189" y="1432"/>
                        <a:pt x="380" y="1158"/>
                        <a:pt x="570" y="777"/>
                      </a:cubicBezTo>
                      <a:cubicBezTo>
                        <a:pt x="814" y="370"/>
                        <a:pt x="896" y="45"/>
                        <a:pt x="855" y="4"/>
                      </a:cubicBezTo>
                      <a:cubicBezTo>
                        <a:pt x="853" y="2"/>
                        <a:pt x="849" y="0"/>
                        <a:pt x="84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3365;p42"/>
                <p:cNvSpPr/>
                <p:nvPr/>
              </p:nvSpPr>
              <p:spPr>
                <a:xfrm>
                  <a:off x="2112900" y="2537400"/>
                  <a:ext cx="22425" cy="35825"/>
                </a:xfrm>
                <a:custGeom>
                  <a:avLst/>
                  <a:gdLst/>
                  <a:ahLst/>
                  <a:cxnLst/>
                  <a:rect l="l" t="t" r="r" b="b"/>
                  <a:pathLst>
                    <a:path w="897" h="1433" extrusionOk="0">
                      <a:moveTo>
                        <a:pt x="838" y="1"/>
                      </a:moveTo>
                      <a:cubicBezTo>
                        <a:pt x="743" y="1"/>
                        <a:pt x="517" y="275"/>
                        <a:pt x="326" y="656"/>
                      </a:cubicBezTo>
                      <a:cubicBezTo>
                        <a:pt x="123" y="1063"/>
                        <a:pt x="1" y="1388"/>
                        <a:pt x="82" y="1429"/>
                      </a:cubicBezTo>
                      <a:cubicBezTo>
                        <a:pt x="87" y="1432"/>
                        <a:pt x="93" y="1433"/>
                        <a:pt x="99" y="1433"/>
                      </a:cubicBezTo>
                      <a:cubicBezTo>
                        <a:pt x="190" y="1433"/>
                        <a:pt x="380" y="1159"/>
                        <a:pt x="571" y="778"/>
                      </a:cubicBezTo>
                      <a:cubicBezTo>
                        <a:pt x="815" y="412"/>
                        <a:pt x="896" y="45"/>
                        <a:pt x="855" y="5"/>
                      </a:cubicBezTo>
                      <a:cubicBezTo>
                        <a:pt x="850" y="2"/>
                        <a:pt x="844" y="1"/>
                        <a:pt x="8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3366;p42"/>
                <p:cNvSpPr/>
                <p:nvPr/>
              </p:nvSpPr>
              <p:spPr>
                <a:xfrm>
                  <a:off x="2170900" y="2566925"/>
                  <a:ext cx="22400" cy="35825"/>
                </a:xfrm>
                <a:custGeom>
                  <a:avLst/>
                  <a:gdLst/>
                  <a:ahLst/>
                  <a:cxnLst/>
                  <a:rect l="l" t="t" r="r" b="b"/>
                  <a:pathLst>
                    <a:path w="896" h="1433" extrusionOk="0">
                      <a:moveTo>
                        <a:pt x="804" y="0"/>
                      </a:moveTo>
                      <a:cubicBezTo>
                        <a:pt x="743" y="0"/>
                        <a:pt x="517" y="274"/>
                        <a:pt x="326" y="655"/>
                      </a:cubicBezTo>
                      <a:cubicBezTo>
                        <a:pt x="123" y="1062"/>
                        <a:pt x="1" y="1388"/>
                        <a:pt x="41" y="1428"/>
                      </a:cubicBezTo>
                      <a:cubicBezTo>
                        <a:pt x="46" y="1431"/>
                        <a:pt x="52" y="1432"/>
                        <a:pt x="59" y="1432"/>
                      </a:cubicBezTo>
                      <a:cubicBezTo>
                        <a:pt x="154" y="1432"/>
                        <a:pt x="380" y="1158"/>
                        <a:pt x="570" y="777"/>
                      </a:cubicBezTo>
                      <a:cubicBezTo>
                        <a:pt x="774" y="411"/>
                        <a:pt x="896" y="45"/>
                        <a:pt x="814" y="4"/>
                      </a:cubicBezTo>
                      <a:cubicBezTo>
                        <a:pt x="812" y="1"/>
                        <a:pt x="808" y="0"/>
                        <a:pt x="804"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3367;p42"/>
                <p:cNvSpPr/>
                <p:nvPr/>
              </p:nvSpPr>
              <p:spPr>
                <a:xfrm>
                  <a:off x="2621625" y="1286825"/>
                  <a:ext cx="22400" cy="13775"/>
                </a:xfrm>
                <a:custGeom>
                  <a:avLst/>
                  <a:gdLst/>
                  <a:ahLst/>
                  <a:cxnLst/>
                  <a:rect l="l" t="t" r="r" b="b"/>
                  <a:pathLst>
                    <a:path w="896" h="551" extrusionOk="0">
                      <a:moveTo>
                        <a:pt x="875" y="0"/>
                      </a:moveTo>
                      <a:cubicBezTo>
                        <a:pt x="812" y="0"/>
                        <a:pt x="610" y="79"/>
                        <a:pt x="407" y="214"/>
                      </a:cubicBezTo>
                      <a:cubicBezTo>
                        <a:pt x="163" y="336"/>
                        <a:pt x="0" y="499"/>
                        <a:pt x="41" y="540"/>
                      </a:cubicBezTo>
                      <a:cubicBezTo>
                        <a:pt x="41" y="547"/>
                        <a:pt x="47" y="550"/>
                        <a:pt x="58" y="550"/>
                      </a:cubicBezTo>
                      <a:cubicBezTo>
                        <a:pt x="112" y="550"/>
                        <a:pt x="286" y="471"/>
                        <a:pt x="489" y="336"/>
                      </a:cubicBezTo>
                      <a:cubicBezTo>
                        <a:pt x="651" y="296"/>
                        <a:pt x="774" y="174"/>
                        <a:pt x="896" y="11"/>
                      </a:cubicBezTo>
                      <a:cubicBezTo>
                        <a:pt x="896" y="4"/>
                        <a:pt x="888" y="0"/>
                        <a:pt x="875" y="0"/>
                      </a:cubicBezTo>
                      <a:close/>
                    </a:path>
                  </a:pathLst>
                </a:custGeom>
                <a:solidFill>
                  <a:srgbClr val="FF7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3368;p42"/>
                <p:cNvSpPr/>
                <p:nvPr/>
              </p:nvSpPr>
              <p:spPr>
                <a:xfrm>
                  <a:off x="2664350" y="1262400"/>
                  <a:ext cx="22400" cy="12775"/>
                </a:xfrm>
                <a:custGeom>
                  <a:avLst/>
                  <a:gdLst/>
                  <a:ahLst/>
                  <a:cxnLst/>
                  <a:rect l="l" t="t" r="r" b="b"/>
                  <a:pathLst>
                    <a:path w="896" h="511" extrusionOk="0">
                      <a:moveTo>
                        <a:pt x="861" y="1"/>
                      </a:moveTo>
                      <a:cubicBezTo>
                        <a:pt x="784" y="1"/>
                        <a:pt x="610" y="80"/>
                        <a:pt x="408" y="215"/>
                      </a:cubicBezTo>
                      <a:cubicBezTo>
                        <a:pt x="163" y="337"/>
                        <a:pt x="1" y="459"/>
                        <a:pt x="41" y="499"/>
                      </a:cubicBezTo>
                      <a:cubicBezTo>
                        <a:pt x="41" y="507"/>
                        <a:pt x="48" y="510"/>
                        <a:pt x="60" y="510"/>
                      </a:cubicBezTo>
                      <a:cubicBezTo>
                        <a:pt x="115" y="510"/>
                        <a:pt x="288" y="437"/>
                        <a:pt x="489" y="337"/>
                      </a:cubicBezTo>
                      <a:cubicBezTo>
                        <a:pt x="733" y="215"/>
                        <a:pt x="896" y="52"/>
                        <a:pt x="896" y="11"/>
                      </a:cubicBezTo>
                      <a:cubicBezTo>
                        <a:pt x="889" y="4"/>
                        <a:pt x="877" y="1"/>
                        <a:pt x="861" y="1"/>
                      </a:cubicBezTo>
                      <a:close/>
                    </a:path>
                  </a:pathLst>
                </a:custGeom>
                <a:solidFill>
                  <a:srgbClr val="FF72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3369;p42"/>
                <p:cNvSpPr/>
                <p:nvPr/>
              </p:nvSpPr>
              <p:spPr>
                <a:xfrm>
                  <a:off x="1564525" y="3104325"/>
                  <a:ext cx="722375" cy="549675"/>
                </a:xfrm>
                <a:custGeom>
                  <a:avLst/>
                  <a:gdLst/>
                  <a:ahLst/>
                  <a:cxnLst/>
                  <a:rect l="l" t="t" r="r" b="b"/>
                  <a:pathLst>
                    <a:path w="28895" h="21987" extrusionOk="0">
                      <a:moveTo>
                        <a:pt x="14902" y="1"/>
                      </a:moveTo>
                      <a:cubicBezTo>
                        <a:pt x="13993" y="1"/>
                        <a:pt x="13090" y="51"/>
                        <a:pt x="12209" y="159"/>
                      </a:cubicBezTo>
                      <a:cubicBezTo>
                        <a:pt x="10134" y="403"/>
                        <a:pt x="8099" y="1054"/>
                        <a:pt x="6267" y="2031"/>
                      </a:cubicBezTo>
                      <a:cubicBezTo>
                        <a:pt x="4151" y="3170"/>
                        <a:pt x="2401" y="4880"/>
                        <a:pt x="1221" y="6996"/>
                      </a:cubicBezTo>
                      <a:cubicBezTo>
                        <a:pt x="651" y="8176"/>
                        <a:pt x="285" y="9397"/>
                        <a:pt x="122" y="10699"/>
                      </a:cubicBezTo>
                      <a:cubicBezTo>
                        <a:pt x="0" y="12042"/>
                        <a:pt x="122" y="13426"/>
                        <a:pt x="529" y="14728"/>
                      </a:cubicBezTo>
                      <a:cubicBezTo>
                        <a:pt x="733" y="15380"/>
                        <a:pt x="1058" y="16031"/>
                        <a:pt x="1424" y="16601"/>
                      </a:cubicBezTo>
                      <a:cubicBezTo>
                        <a:pt x="1791" y="17211"/>
                        <a:pt x="2279" y="17740"/>
                        <a:pt x="2767" y="18228"/>
                      </a:cubicBezTo>
                      <a:cubicBezTo>
                        <a:pt x="3866" y="19164"/>
                        <a:pt x="5169" y="19897"/>
                        <a:pt x="6552" y="20345"/>
                      </a:cubicBezTo>
                      <a:cubicBezTo>
                        <a:pt x="7895" y="20792"/>
                        <a:pt x="9279" y="21118"/>
                        <a:pt x="10703" y="21321"/>
                      </a:cubicBezTo>
                      <a:cubicBezTo>
                        <a:pt x="12128" y="21525"/>
                        <a:pt x="13471" y="21728"/>
                        <a:pt x="14854" y="21850"/>
                      </a:cubicBezTo>
                      <a:cubicBezTo>
                        <a:pt x="15763" y="21932"/>
                        <a:pt x="16672" y="21986"/>
                        <a:pt x="17568" y="21986"/>
                      </a:cubicBezTo>
                      <a:cubicBezTo>
                        <a:pt x="19358" y="21986"/>
                        <a:pt x="21095" y="21769"/>
                        <a:pt x="22668" y="21118"/>
                      </a:cubicBezTo>
                      <a:cubicBezTo>
                        <a:pt x="22953" y="21037"/>
                        <a:pt x="23238" y="20874"/>
                        <a:pt x="23523" y="20752"/>
                      </a:cubicBezTo>
                      <a:cubicBezTo>
                        <a:pt x="23849" y="20589"/>
                        <a:pt x="24052" y="20426"/>
                        <a:pt x="24337" y="20304"/>
                      </a:cubicBezTo>
                      <a:cubicBezTo>
                        <a:pt x="24825" y="19938"/>
                        <a:pt x="25314" y="19571"/>
                        <a:pt x="25761" y="19124"/>
                      </a:cubicBezTo>
                      <a:cubicBezTo>
                        <a:pt x="26575" y="18310"/>
                        <a:pt x="27226" y="17333"/>
                        <a:pt x="27715" y="16275"/>
                      </a:cubicBezTo>
                      <a:cubicBezTo>
                        <a:pt x="28610" y="14362"/>
                        <a:pt x="28895" y="12246"/>
                        <a:pt x="28529" y="10170"/>
                      </a:cubicBezTo>
                      <a:cubicBezTo>
                        <a:pt x="28203" y="8502"/>
                        <a:pt x="27471" y="6915"/>
                        <a:pt x="26372" y="5531"/>
                      </a:cubicBezTo>
                      <a:cubicBezTo>
                        <a:pt x="25599" y="4513"/>
                        <a:pt x="24622" y="3659"/>
                        <a:pt x="23523" y="2926"/>
                      </a:cubicBezTo>
                      <a:cubicBezTo>
                        <a:pt x="22872" y="2479"/>
                        <a:pt x="22139" y="2112"/>
                        <a:pt x="21366" y="1787"/>
                      </a:cubicBezTo>
                      <a:cubicBezTo>
                        <a:pt x="21122" y="1705"/>
                        <a:pt x="20918" y="1665"/>
                        <a:pt x="20756" y="1583"/>
                      </a:cubicBezTo>
                      <a:cubicBezTo>
                        <a:pt x="20715" y="1543"/>
                        <a:pt x="20633" y="1543"/>
                        <a:pt x="20552" y="1543"/>
                      </a:cubicBezTo>
                      <a:lnTo>
                        <a:pt x="20756" y="1624"/>
                      </a:lnTo>
                      <a:cubicBezTo>
                        <a:pt x="20918" y="1665"/>
                        <a:pt x="21122" y="1746"/>
                        <a:pt x="21366" y="1868"/>
                      </a:cubicBezTo>
                      <a:cubicBezTo>
                        <a:pt x="22139" y="2153"/>
                        <a:pt x="22831" y="2560"/>
                        <a:pt x="23523" y="3008"/>
                      </a:cubicBezTo>
                      <a:cubicBezTo>
                        <a:pt x="24581" y="3740"/>
                        <a:pt x="25558" y="4636"/>
                        <a:pt x="26331" y="5653"/>
                      </a:cubicBezTo>
                      <a:cubicBezTo>
                        <a:pt x="27389" y="6996"/>
                        <a:pt x="28081" y="8543"/>
                        <a:pt x="28407" y="10211"/>
                      </a:cubicBezTo>
                      <a:cubicBezTo>
                        <a:pt x="28732" y="12246"/>
                        <a:pt x="28447" y="14362"/>
                        <a:pt x="27593" y="16234"/>
                      </a:cubicBezTo>
                      <a:cubicBezTo>
                        <a:pt x="26616" y="18391"/>
                        <a:pt x="24825" y="20101"/>
                        <a:pt x="22587" y="20955"/>
                      </a:cubicBezTo>
                      <a:cubicBezTo>
                        <a:pt x="21008" y="21592"/>
                        <a:pt x="19259" y="21815"/>
                        <a:pt x="17444" y="21815"/>
                      </a:cubicBezTo>
                      <a:cubicBezTo>
                        <a:pt x="16592" y="21815"/>
                        <a:pt x="15725" y="21766"/>
                        <a:pt x="14854" y="21688"/>
                      </a:cubicBezTo>
                      <a:cubicBezTo>
                        <a:pt x="13511" y="21525"/>
                        <a:pt x="12128" y="21362"/>
                        <a:pt x="10744" y="21118"/>
                      </a:cubicBezTo>
                      <a:cubicBezTo>
                        <a:pt x="9320" y="20914"/>
                        <a:pt x="7936" y="20589"/>
                        <a:pt x="6593" y="20182"/>
                      </a:cubicBezTo>
                      <a:cubicBezTo>
                        <a:pt x="5250" y="19734"/>
                        <a:pt x="3988" y="19002"/>
                        <a:pt x="2930" y="18106"/>
                      </a:cubicBezTo>
                      <a:cubicBezTo>
                        <a:pt x="2401" y="17618"/>
                        <a:pt x="1954" y="17089"/>
                        <a:pt x="1587" y="16519"/>
                      </a:cubicBezTo>
                      <a:cubicBezTo>
                        <a:pt x="1221" y="15949"/>
                        <a:pt x="936" y="15298"/>
                        <a:pt x="733" y="14647"/>
                      </a:cubicBezTo>
                      <a:cubicBezTo>
                        <a:pt x="326" y="13385"/>
                        <a:pt x="204" y="12042"/>
                        <a:pt x="326" y="10740"/>
                      </a:cubicBezTo>
                      <a:cubicBezTo>
                        <a:pt x="488" y="9479"/>
                        <a:pt x="855" y="8217"/>
                        <a:pt x="1424" y="7077"/>
                      </a:cubicBezTo>
                      <a:cubicBezTo>
                        <a:pt x="2564" y="5002"/>
                        <a:pt x="4273" y="3293"/>
                        <a:pt x="6390" y="2194"/>
                      </a:cubicBezTo>
                      <a:cubicBezTo>
                        <a:pt x="8180" y="1176"/>
                        <a:pt x="10174" y="566"/>
                        <a:pt x="12209" y="281"/>
                      </a:cubicBezTo>
                      <a:cubicBezTo>
                        <a:pt x="13111" y="174"/>
                        <a:pt x="14014" y="123"/>
                        <a:pt x="14910" y="123"/>
                      </a:cubicBezTo>
                      <a:cubicBezTo>
                        <a:pt x="15712" y="123"/>
                        <a:pt x="16509" y="163"/>
                        <a:pt x="17296" y="240"/>
                      </a:cubicBezTo>
                      <a:cubicBezTo>
                        <a:pt x="18599" y="362"/>
                        <a:pt x="19860" y="566"/>
                        <a:pt x="21122" y="810"/>
                      </a:cubicBezTo>
                      <a:cubicBezTo>
                        <a:pt x="22180" y="1054"/>
                        <a:pt x="22953" y="1258"/>
                        <a:pt x="23523" y="1380"/>
                      </a:cubicBezTo>
                      <a:lnTo>
                        <a:pt x="24133" y="1543"/>
                      </a:lnTo>
                      <a:lnTo>
                        <a:pt x="24337" y="1583"/>
                      </a:lnTo>
                      <a:lnTo>
                        <a:pt x="24133" y="1502"/>
                      </a:lnTo>
                      <a:lnTo>
                        <a:pt x="23523" y="1339"/>
                      </a:lnTo>
                      <a:cubicBezTo>
                        <a:pt x="22994" y="1176"/>
                        <a:pt x="22180" y="973"/>
                        <a:pt x="21163" y="729"/>
                      </a:cubicBezTo>
                      <a:cubicBezTo>
                        <a:pt x="19901" y="484"/>
                        <a:pt x="18599" y="240"/>
                        <a:pt x="17337" y="118"/>
                      </a:cubicBezTo>
                      <a:cubicBezTo>
                        <a:pt x="16530" y="41"/>
                        <a:pt x="15714" y="1"/>
                        <a:pt x="1490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3370;p42"/>
                <p:cNvSpPr/>
                <p:nvPr/>
              </p:nvSpPr>
              <p:spPr>
                <a:xfrm>
                  <a:off x="1667275" y="3310375"/>
                  <a:ext cx="72250" cy="163950"/>
                </a:xfrm>
                <a:custGeom>
                  <a:avLst/>
                  <a:gdLst/>
                  <a:ahLst/>
                  <a:cxnLst/>
                  <a:rect l="l" t="t" r="r" b="b"/>
                  <a:pathLst>
                    <a:path w="2890" h="6558" extrusionOk="0">
                      <a:moveTo>
                        <a:pt x="1690" y="0"/>
                      </a:moveTo>
                      <a:cubicBezTo>
                        <a:pt x="1387" y="0"/>
                        <a:pt x="1089" y="46"/>
                        <a:pt x="814" y="138"/>
                      </a:cubicBezTo>
                      <a:cubicBezTo>
                        <a:pt x="570" y="219"/>
                        <a:pt x="367" y="423"/>
                        <a:pt x="204" y="626"/>
                      </a:cubicBezTo>
                      <a:cubicBezTo>
                        <a:pt x="41" y="911"/>
                        <a:pt x="0" y="1237"/>
                        <a:pt x="0" y="1562"/>
                      </a:cubicBezTo>
                      <a:cubicBezTo>
                        <a:pt x="0" y="2213"/>
                        <a:pt x="41" y="2905"/>
                        <a:pt x="82" y="3638"/>
                      </a:cubicBezTo>
                      <a:cubicBezTo>
                        <a:pt x="123" y="4330"/>
                        <a:pt x="163" y="5021"/>
                        <a:pt x="204" y="5673"/>
                      </a:cubicBezTo>
                      <a:lnTo>
                        <a:pt x="245" y="6120"/>
                      </a:lnTo>
                      <a:cubicBezTo>
                        <a:pt x="245" y="6202"/>
                        <a:pt x="245" y="6283"/>
                        <a:pt x="285" y="6364"/>
                      </a:cubicBezTo>
                      <a:cubicBezTo>
                        <a:pt x="367" y="6446"/>
                        <a:pt x="407" y="6486"/>
                        <a:pt x="530" y="6527"/>
                      </a:cubicBezTo>
                      <a:cubicBezTo>
                        <a:pt x="591" y="6548"/>
                        <a:pt x="662" y="6558"/>
                        <a:pt x="733" y="6558"/>
                      </a:cubicBezTo>
                      <a:cubicBezTo>
                        <a:pt x="804" y="6558"/>
                        <a:pt x="875" y="6548"/>
                        <a:pt x="937" y="6527"/>
                      </a:cubicBezTo>
                      <a:lnTo>
                        <a:pt x="1343" y="6527"/>
                      </a:lnTo>
                      <a:lnTo>
                        <a:pt x="2442" y="6486"/>
                      </a:lnTo>
                      <a:cubicBezTo>
                        <a:pt x="2605" y="6486"/>
                        <a:pt x="2727" y="6446"/>
                        <a:pt x="2890" y="6446"/>
                      </a:cubicBezTo>
                      <a:cubicBezTo>
                        <a:pt x="2727" y="6405"/>
                        <a:pt x="2605" y="6364"/>
                        <a:pt x="2483" y="6364"/>
                      </a:cubicBezTo>
                      <a:lnTo>
                        <a:pt x="570" y="6364"/>
                      </a:lnTo>
                      <a:cubicBezTo>
                        <a:pt x="367" y="6324"/>
                        <a:pt x="448" y="5957"/>
                        <a:pt x="407" y="5632"/>
                      </a:cubicBezTo>
                      <a:cubicBezTo>
                        <a:pt x="367" y="5021"/>
                        <a:pt x="326" y="4330"/>
                        <a:pt x="326" y="3597"/>
                      </a:cubicBezTo>
                      <a:cubicBezTo>
                        <a:pt x="285" y="2905"/>
                        <a:pt x="204" y="2173"/>
                        <a:pt x="204" y="1562"/>
                      </a:cubicBezTo>
                      <a:cubicBezTo>
                        <a:pt x="204" y="1277"/>
                        <a:pt x="245" y="992"/>
                        <a:pt x="367" y="748"/>
                      </a:cubicBezTo>
                      <a:cubicBezTo>
                        <a:pt x="489" y="545"/>
                        <a:pt x="652" y="341"/>
                        <a:pt x="896" y="260"/>
                      </a:cubicBezTo>
                      <a:cubicBezTo>
                        <a:pt x="1164" y="159"/>
                        <a:pt x="1459" y="86"/>
                        <a:pt x="1760" y="86"/>
                      </a:cubicBezTo>
                      <a:cubicBezTo>
                        <a:pt x="1824" y="86"/>
                        <a:pt x="1889" y="90"/>
                        <a:pt x="1954" y="97"/>
                      </a:cubicBezTo>
                      <a:lnTo>
                        <a:pt x="2402" y="97"/>
                      </a:lnTo>
                      <a:cubicBezTo>
                        <a:pt x="2239" y="16"/>
                        <a:pt x="2117" y="16"/>
                        <a:pt x="1995" y="16"/>
                      </a:cubicBezTo>
                      <a:cubicBezTo>
                        <a:pt x="1893" y="5"/>
                        <a:pt x="1791" y="0"/>
                        <a:pt x="16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3371;p42"/>
                <p:cNvSpPr/>
                <p:nvPr/>
              </p:nvSpPr>
              <p:spPr>
                <a:xfrm>
                  <a:off x="1671350" y="3385425"/>
                  <a:ext cx="53950" cy="6125"/>
                </a:xfrm>
                <a:custGeom>
                  <a:avLst/>
                  <a:gdLst/>
                  <a:ahLst/>
                  <a:cxnLst/>
                  <a:rect l="l" t="t" r="r" b="b"/>
                  <a:pathLst>
                    <a:path w="2158" h="245" extrusionOk="0">
                      <a:moveTo>
                        <a:pt x="1461" y="1"/>
                      </a:moveTo>
                      <a:cubicBezTo>
                        <a:pt x="1327" y="1"/>
                        <a:pt x="1192" y="10"/>
                        <a:pt x="1058" y="25"/>
                      </a:cubicBezTo>
                      <a:cubicBezTo>
                        <a:pt x="977" y="15"/>
                        <a:pt x="893" y="10"/>
                        <a:pt x="807" y="10"/>
                      </a:cubicBezTo>
                      <a:cubicBezTo>
                        <a:pt x="550" y="10"/>
                        <a:pt x="275" y="56"/>
                        <a:pt x="0" y="147"/>
                      </a:cubicBezTo>
                      <a:cubicBezTo>
                        <a:pt x="268" y="207"/>
                        <a:pt x="537" y="245"/>
                        <a:pt x="805" y="245"/>
                      </a:cubicBezTo>
                      <a:cubicBezTo>
                        <a:pt x="903" y="245"/>
                        <a:pt x="1001" y="240"/>
                        <a:pt x="1099" y="229"/>
                      </a:cubicBezTo>
                      <a:cubicBezTo>
                        <a:pt x="1425" y="229"/>
                        <a:pt x="1791" y="188"/>
                        <a:pt x="2157" y="107"/>
                      </a:cubicBezTo>
                      <a:cubicBezTo>
                        <a:pt x="1925" y="29"/>
                        <a:pt x="1693" y="1"/>
                        <a:pt x="146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3372;p42"/>
                <p:cNvSpPr/>
                <p:nvPr/>
              </p:nvSpPr>
              <p:spPr>
                <a:xfrm>
                  <a:off x="1777150" y="3360575"/>
                  <a:ext cx="80400" cy="6925"/>
                </a:xfrm>
                <a:custGeom>
                  <a:avLst/>
                  <a:gdLst/>
                  <a:ahLst/>
                  <a:cxnLst/>
                  <a:rect l="l" t="t" r="r" b="b"/>
                  <a:pathLst>
                    <a:path w="3216" h="277" extrusionOk="0">
                      <a:moveTo>
                        <a:pt x="2162" y="0"/>
                      </a:moveTo>
                      <a:cubicBezTo>
                        <a:pt x="1968" y="0"/>
                        <a:pt x="1775" y="14"/>
                        <a:pt x="1588" y="42"/>
                      </a:cubicBezTo>
                      <a:cubicBezTo>
                        <a:pt x="1497" y="35"/>
                        <a:pt x="1405" y="32"/>
                        <a:pt x="1313" y="32"/>
                      </a:cubicBezTo>
                      <a:cubicBezTo>
                        <a:pt x="866" y="32"/>
                        <a:pt x="405" y="111"/>
                        <a:pt x="1" y="246"/>
                      </a:cubicBezTo>
                      <a:cubicBezTo>
                        <a:pt x="265" y="266"/>
                        <a:pt x="530" y="276"/>
                        <a:pt x="794" y="276"/>
                      </a:cubicBezTo>
                      <a:cubicBezTo>
                        <a:pt x="1059" y="276"/>
                        <a:pt x="1323" y="266"/>
                        <a:pt x="1588" y="246"/>
                      </a:cubicBezTo>
                      <a:cubicBezTo>
                        <a:pt x="2117" y="246"/>
                        <a:pt x="2646" y="205"/>
                        <a:pt x="3216" y="124"/>
                      </a:cubicBezTo>
                      <a:cubicBezTo>
                        <a:pt x="2874" y="45"/>
                        <a:pt x="2516" y="0"/>
                        <a:pt x="2162"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3373;p42"/>
                <p:cNvSpPr/>
                <p:nvPr/>
              </p:nvSpPr>
              <p:spPr>
                <a:xfrm>
                  <a:off x="1785300" y="3421900"/>
                  <a:ext cx="79375" cy="6275"/>
                </a:xfrm>
                <a:custGeom>
                  <a:avLst/>
                  <a:gdLst/>
                  <a:ahLst/>
                  <a:cxnLst/>
                  <a:rect l="l" t="t" r="r" b="b"/>
                  <a:pathLst>
                    <a:path w="3175" h="251" extrusionOk="0">
                      <a:moveTo>
                        <a:pt x="794" y="1"/>
                      </a:moveTo>
                      <a:cubicBezTo>
                        <a:pt x="529" y="1"/>
                        <a:pt x="265" y="11"/>
                        <a:pt x="0" y="31"/>
                      </a:cubicBezTo>
                      <a:cubicBezTo>
                        <a:pt x="529" y="194"/>
                        <a:pt x="1058" y="235"/>
                        <a:pt x="1588" y="235"/>
                      </a:cubicBezTo>
                      <a:cubicBezTo>
                        <a:pt x="1720" y="245"/>
                        <a:pt x="1852" y="250"/>
                        <a:pt x="1984" y="250"/>
                      </a:cubicBezTo>
                      <a:cubicBezTo>
                        <a:pt x="2381" y="250"/>
                        <a:pt x="2778" y="204"/>
                        <a:pt x="3175" y="113"/>
                      </a:cubicBezTo>
                      <a:cubicBezTo>
                        <a:pt x="2646" y="31"/>
                        <a:pt x="2117" y="31"/>
                        <a:pt x="1588" y="31"/>
                      </a:cubicBezTo>
                      <a:cubicBezTo>
                        <a:pt x="1323" y="11"/>
                        <a:pt x="1058" y="1"/>
                        <a:pt x="79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3374;p42"/>
                <p:cNvSpPr/>
                <p:nvPr/>
              </p:nvSpPr>
              <p:spPr>
                <a:xfrm>
                  <a:off x="1957250" y="3364400"/>
                  <a:ext cx="126175" cy="109175"/>
                </a:xfrm>
                <a:custGeom>
                  <a:avLst/>
                  <a:gdLst/>
                  <a:ahLst/>
                  <a:cxnLst/>
                  <a:rect l="l" t="t" r="r" b="b"/>
                  <a:pathLst>
                    <a:path w="5047" h="4367" extrusionOk="0">
                      <a:moveTo>
                        <a:pt x="41" y="215"/>
                      </a:moveTo>
                      <a:cubicBezTo>
                        <a:pt x="0" y="296"/>
                        <a:pt x="0" y="419"/>
                        <a:pt x="41" y="500"/>
                      </a:cubicBezTo>
                      <a:cubicBezTo>
                        <a:pt x="41" y="419"/>
                        <a:pt x="41" y="296"/>
                        <a:pt x="41" y="215"/>
                      </a:cubicBezTo>
                      <a:close/>
                      <a:moveTo>
                        <a:pt x="1291" y="1"/>
                      </a:moveTo>
                      <a:cubicBezTo>
                        <a:pt x="1149" y="1"/>
                        <a:pt x="995" y="67"/>
                        <a:pt x="895" y="134"/>
                      </a:cubicBezTo>
                      <a:cubicBezTo>
                        <a:pt x="611" y="296"/>
                        <a:pt x="407" y="581"/>
                        <a:pt x="326" y="866"/>
                      </a:cubicBezTo>
                      <a:cubicBezTo>
                        <a:pt x="244" y="1151"/>
                        <a:pt x="204" y="1436"/>
                        <a:pt x="204" y="1721"/>
                      </a:cubicBezTo>
                      <a:cubicBezTo>
                        <a:pt x="190" y="1817"/>
                        <a:pt x="176" y="1908"/>
                        <a:pt x="164" y="1998"/>
                      </a:cubicBezTo>
                      <a:lnTo>
                        <a:pt x="164" y="1998"/>
                      </a:lnTo>
                      <a:cubicBezTo>
                        <a:pt x="149" y="1717"/>
                        <a:pt x="136" y="1461"/>
                        <a:pt x="122" y="1232"/>
                      </a:cubicBezTo>
                      <a:lnTo>
                        <a:pt x="41" y="500"/>
                      </a:lnTo>
                      <a:lnTo>
                        <a:pt x="41" y="1232"/>
                      </a:lnTo>
                      <a:cubicBezTo>
                        <a:pt x="41" y="1924"/>
                        <a:pt x="82" y="2860"/>
                        <a:pt x="122" y="4000"/>
                      </a:cubicBezTo>
                      <a:lnTo>
                        <a:pt x="285" y="4000"/>
                      </a:lnTo>
                      <a:cubicBezTo>
                        <a:pt x="279" y="3920"/>
                        <a:pt x="274" y="3840"/>
                        <a:pt x="268" y="3762"/>
                      </a:cubicBezTo>
                      <a:lnTo>
                        <a:pt x="268" y="3762"/>
                      </a:lnTo>
                      <a:cubicBezTo>
                        <a:pt x="245" y="3354"/>
                        <a:pt x="251" y="2950"/>
                        <a:pt x="285" y="2575"/>
                      </a:cubicBezTo>
                      <a:cubicBezTo>
                        <a:pt x="285" y="2291"/>
                        <a:pt x="326" y="2046"/>
                        <a:pt x="366" y="1762"/>
                      </a:cubicBezTo>
                      <a:cubicBezTo>
                        <a:pt x="366" y="1477"/>
                        <a:pt x="407" y="1232"/>
                        <a:pt x="489" y="948"/>
                      </a:cubicBezTo>
                      <a:cubicBezTo>
                        <a:pt x="570" y="703"/>
                        <a:pt x="733" y="459"/>
                        <a:pt x="936" y="337"/>
                      </a:cubicBezTo>
                      <a:cubicBezTo>
                        <a:pt x="1058" y="235"/>
                        <a:pt x="1191" y="185"/>
                        <a:pt x="1323" y="185"/>
                      </a:cubicBezTo>
                      <a:cubicBezTo>
                        <a:pt x="1455" y="185"/>
                        <a:pt x="1587" y="235"/>
                        <a:pt x="1709" y="337"/>
                      </a:cubicBezTo>
                      <a:cubicBezTo>
                        <a:pt x="1913" y="500"/>
                        <a:pt x="2076" y="744"/>
                        <a:pt x="2116" y="1070"/>
                      </a:cubicBezTo>
                      <a:cubicBezTo>
                        <a:pt x="2198" y="1355"/>
                        <a:pt x="2238" y="1680"/>
                        <a:pt x="2238" y="2006"/>
                      </a:cubicBezTo>
                      <a:cubicBezTo>
                        <a:pt x="2320" y="2779"/>
                        <a:pt x="2320" y="3552"/>
                        <a:pt x="2279" y="4325"/>
                      </a:cubicBezTo>
                      <a:lnTo>
                        <a:pt x="2358" y="4325"/>
                      </a:lnTo>
                      <a:cubicBezTo>
                        <a:pt x="2359" y="4339"/>
                        <a:pt x="2360" y="4353"/>
                        <a:pt x="2361" y="4366"/>
                      </a:cubicBezTo>
                      <a:lnTo>
                        <a:pt x="2564" y="4366"/>
                      </a:lnTo>
                      <a:cubicBezTo>
                        <a:pt x="2596" y="3729"/>
                        <a:pt x="2603" y="3116"/>
                        <a:pt x="2585" y="2489"/>
                      </a:cubicBezTo>
                      <a:lnTo>
                        <a:pt x="2585" y="2489"/>
                      </a:lnTo>
                      <a:cubicBezTo>
                        <a:pt x="2670" y="2043"/>
                        <a:pt x="2798" y="1606"/>
                        <a:pt x="2971" y="1192"/>
                      </a:cubicBezTo>
                      <a:cubicBezTo>
                        <a:pt x="3093" y="988"/>
                        <a:pt x="3215" y="785"/>
                        <a:pt x="3419" y="663"/>
                      </a:cubicBezTo>
                      <a:cubicBezTo>
                        <a:pt x="3508" y="596"/>
                        <a:pt x="3610" y="565"/>
                        <a:pt x="3711" y="565"/>
                      </a:cubicBezTo>
                      <a:cubicBezTo>
                        <a:pt x="3793" y="565"/>
                        <a:pt x="3875" y="585"/>
                        <a:pt x="3948" y="622"/>
                      </a:cubicBezTo>
                      <a:cubicBezTo>
                        <a:pt x="4273" y="866"/>
                        <a:pt x="4477" y="1192"/>
                        <a:pt x="4558" y="1599"/>
                      </a:cubicBezTo>
                      <a:cubicBezTo>
                        <a:pt x="4721" y="2128"/>
                        <a:pt x="4843" y="2698"/>
                        <a:pt x="4843" y="3267"/>
                      </a:cubicBezTo>
                      <a:lnTo>
                        <a:pt x="4843" y="3878"/>
                      </a:lnTo>
                      <a:cubicBezTo>
                        <a:pt x="4924" y="3837"/>
                        <a:pt x="4965" y="3796"/>
                        <a:pt x="5047" y="3715"/>
                      </a:cubicBezTo>
                      <a:cubicBezTo>
                        <a:pt x="5047" y="3593"/>
                        <a:pt x="5047" y="3430"/>
                        <a:pt x="5047" y="3267"/>
                      </a:cubicBezTo>
                      <a:cubicBezTo>
                        <a:pt x="5047" y="2698"/>
                        <a:pt x="4965" y="2128"/>
                        <a:pt x="4762" y="1558"/>
                      </a:cubicBezTo>
                      <a:cubicBezTo>
                        <a:pt x="4680" y="1151"/>
                        <a:pt x="4477" y="785"/>
                        <a:pt x="4151" y="500"/>
                      </a:cubicBezTo>
                      <a:cubicBezTo>
                        <a:pt x="4038" y="443"/>
                        <a:pt x="3916" y="413"/>
                        <a:pt x="3797" y="413"/>
                      </a:cubicBezTo>
                      <a:cubicBezTo>
                        <a:pt x="3660" y="413"/>
                        <a:pt x="3528" y="453"/>
                        <a:pt x="3419" y="541"/>
                      </a:cubicBezTo>
                      <a:cubicBezTo>
                        <a:pt x="3215" y="703"/>
                        <a:pt x="3012" y="866"/>
                        <a:pt x="2930" y="1110"/>
                      </a:cubicBezTo>
                      <a:cubicBezTo>
                        <a:pt x="2784" y="1442"/>
                        <a:pt x="2664" y="1782"/>
                        <a:pt x="2572" y="2130"/>
                      </a:cubicBezTo>
                      <a:lnTo>
                        <a:pt x="2572" y="2130"/>
                      </a:lnTo>
                      <a:cubicBezTo>
                        <a:pt x="2569" y="2075"/>
                        <a:pt x="2567" y="2020"/>
                        <a:pt x="2564" y="1965"/>
                      </a:cubicBezTo>
                      <a:cubicBezTo>
                        <a:pt x="2523" y="1639"/>
                        <a:pt x="2483" y="1314"/>
                        <a:pt x="2401" y="1029"/>
                      </a:cubicBezTo>
                      <a:cubicBezTo>
                        <a:pt x="2361" y="663"/>
                        <a:pt x="2157" y="378"/>
                        <a:pt x="1913" y="174"/>
                      </a:cubicBezTo>
                      <a:cubicBezTo>
                        <a:pt x="1779" y="74"/>
                        <a:pt x="1645" y="1"/>
                        <a:pt x="1488" y="1"/>
                      </a:cubicBezTo>
                      <a:cubicBezTo>
                        <a:pt x="1455" y="1"/>
                        <a:pt x="1420" y="4"/>
                        <a:pt x="1384" y="12"/>
                      </a:cubicBezTo>
                      <a:cubicBezTo>
                        <a:pt x="1354" y="4"/>
                        <a:pt x="1323" y="1"/>
                        <a:pt x="129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3375;p42"/>
                <p:cNvSpPr/>
                <p:nvPr/>
              </p:nvSpPr>
              <p:spPr>
                <a:xfrm>
                  <a:off x="2105775" y="3361625"/>
                  <a:ext cx="84475" cy="100750"/>
                </a:xfrm>
                <a:custGeom>
                  <a:avLst/>
                  <a:gdLst/>
                  <a:ahLst/>
                  <a:cxnLst/>
                  <a:rect l="l" t="t" r="r" b="b"/>
                  <a:pathLst>
                    <a:path w="3379" h="4030" extrusionOk="0">
                      <a:moveTo>
                        <a:pt x="2199" y="0"/>
                      </a:moveTo>
                      <a:cubicBezTo>
                        <a:pt x="1914" y="0"/>
                        <a:pt x="1669" y="82"/>
                        <a:pt x="1425" y="204"/>
                      </a:cubicBezTo>
                      <a:cubicBezTo>
                        <a:pt x="1059" y="367"/>
                        <a:pt x="733" y="652"/>
                        <a:pt x="530" y="1018"/>
                      </a:cubicBezTo>
                      <a:cubicBezTo>
                        <a:pt x="1" y="1954"/>
                        <a:pt x="286" y="3134"/>
                        <a:pt x="1181" y="3704"/>
                      </a:cubicBezTo>
                      <a:cubicBezTo>
                        <a:pt x="1507" y="3948"/>
                        <a:pt x="1914" y="4030"/>
                        <a:pt x="2361" y="4030"/>
                      </a:cubicBezTo>
                      <a:cubicBezTo>
                        <a:pt x="2606" y="4030"/>
                        <a:pt x="2890" y="3948"/>
                        <a:pt x="3135" y="3826"/>
                      </a:cubicBezTo>
                      <a:cubicBezTo>
                        <a:pt x="3216" y="3785"/>
                        <a:pt x="3297" y="3745"/>
                        <a:pt x="3379" y="3663"/>
                      </a:cubicBezTo>
                      <a:lnTo>
                        <a:pt x="3379" y="3663"/>
                      </a:lnTo>
                      <a:cubicBezTo>
                        <a:pt x="3053" y="3826"/>
                        <a:pt x="2687" y="3867"/>
                        <a:pt x="2361" y="3907"/>
                      </a:cubicBezTo>
                      <a:cubicBezTo>
                        <a:pt x="1954" y="3867"/>
                        <a:pt x="1588" y="3785"/>
                        <a:pt x="1263" y="3582"/>
                      </a:cubicBezTo>
                      <a:cubicBezTo>
                        <a:pt x="489" y="3012"/>
                        <a:pt x="245" y="1954"/>
                        <a:pt x="693" y="1099"/>
                      </a:cubicBezTo>
                      <a:cubicBezTo>
                        <a:pt x="856" y="774"/>
                        <a:pt x="1140" y="530"/>
                        <a:pt x="1466" y="326"/>
                      </a:cubicBezTo>
                      <a:cubicBezTo>
                        <a:pt x="1792" y="163"/>
                        <a:pt x="2158" y="82"/>
                        <a:pt x="2483" y="41"/>
                      </a:cubicBezTo>
                      <a:cubicBezTo>
                        <a:pt x="2402" y="0"/>
                        <a:pt x="2321" y="0"/>
                        <a:pt x="2199"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3376;p42"/>
                <p:cNvSpPr/>
                <p:nvPr/>
              </p:nvSpPr>
              <p:spPr>
                <a:xfrm>
                  <a:off x="2152575" y="3223250"/>
                  <a:ext cx="67175" cy="98725"/>
                </a:xfrm>
                <a:custGeom>
                  <a:avLst/>
                  <a:gdLst/>
                  <a:ahLst/>
                  <a:cxnLst/>
                  <a:rect l="l" t="t" r="r" b="b"/>
                  <a:pathLst>
                    <a:path w="2687" h="3949" extrusionOk="0">
                      <a:moveTo>
                        <a:pt x="1507" y="1"/>
                      </a:moveTo>
                      <a:cubicBezTo>
                        <a:pt x="1263" y="1"/>
                        <a:pt x="1059" y="82"/>
                        <a:pt x="856" y="204"/>
                      </a:cubicBezTo>
                      <a:cubicBezTo>
                        <a:pt x="571" y="326"/>
                        <a:pt x="327" y="570"/>
                        <a:pt x="164" y="855"/>
                      </a:cubicBezTo>
                      <a:cubicBezTo>
                        <a:pt x="82" y="937"/>
                        <a:pt x="1" y="1018"/>
                        <a:pt x="1" y="1140"/>
                      </a:cubicBezTo>
                      <a:cubicBezTo>
                        <a:pt x="1" y="1146"/>
                        <a:pt x="2" y="1148"/>
                        <a:pt x="5" y="1148"/>
                      </a:cubicBezTo>
                      <a:cubicBezTo>
                        <a:pt x="23" y="1148"/>
                        <a:pt x="98" y="1037"/>
                        <a:pt x="204" y="896"/>
                      </a:cubicBezTo>
                      <a:cubicBezTo>
                        <a:pt x="408" y="652"/>
                        <a:pt x="652" y="448"/>
                        <a:pt x="896" y="326"/>
                      </a:cubicBezTo>
                      <a:cubicBezTo>
                        <a:pt x="1100" y="204"/>
                        <a:pt x="1303" y="163"/>
                        <a:pt x="1507" y="163"/>
                      </a:cubicBezTo>
                      <a:cubicBezTo>
                        <a:pt x="1670" y="163"/>
                        <a:pt x="1832" y="367"/>
                        <a:pt x="1873" y="611"/>
                      </a:cubicBezTo>
                      <a:cubicBezTo>
                        <a:pt x="1995" y="1140"/>
                        <a:pt x="1873" y="1669"/>
                        <a:pt x="1629" y="2158"/>
                      </a:cubicBezTo>
                      <a:cubicBezTo>
                        <a:pt x="1274" y="2710"/>
                        <a:pt x="881" y="3223"/>
                        <a:pt x="413" y="3662"/>
                      </a:cubicBezTo>
                      <a:lnTo>
                        <a:pt x="413" y="3662"/>
                      </a:lnTo>
                      <a:cubicBezTo>
                        <a:pt x="411" y="3662"/>
                        <a:pt x="410" y="3663"/>
                        <a:pt x="408" y="3663"/>
                      </a:cubicBezTo>
                      <a:lnTo>
                        <a:pt x="409" y="3665"/>
                      </a:lnTo>
                      <a:lnTo>
                        <a:pt x="409" y="3665"/>
                      </a:lnTo>
                      <a:cubicBezTo>
                        <a:pt x="395" y="3678"/>
                        <a:pt x="381" y="3691"/>
                        <a:pt x="367" y="3704"/>
                      </a:cubicBezTo>
                      <a:lnTo>
                        <a:pt x="82" y="3948"/>
                      </a:lnTo>
                      <a:lnTo>
                        <a:pt x="82" y="3948"/>
                      </a:lnTo>
                      <a:lnTo>
                        <a:pt x="449" y="3826"/>
                      </a:lnTo>
                      <a:cubicBezTo>
                        <a:pt x="461" y="3823"/>
                        <a:pt x="472" y="3820"/>
                        <a:pt x="484" y="3816"/>
                      </a:cubicBezTo>
                      <a:lnTo>
                        <a:pt x="484" y="3816"/>
                      </a:lnTo>
                      <a:lnTo>
                        <a:pt x="489" y="3826"/>
                      </a:lnTo>
                      <a:cubicBezTo>
                        <a:pt x="495" y="3821"/>
                        <a:pt x="501" y="3816"/>
                        <a:pt x="507" y="3810"/>
                      </a:cubicBezTo>
                      <a:lnTo>
                        <a:pt x="507" y="3810"/>
                      </a:lnTo>
                      <a:cubicBezTo>
                        <a:pt x="1222" y="3616"/>
                        <a:pt x="1974" y="3500"/>
                        <a:pt x="2687" y="3460"/>
                      </a:cubicBezTo>
                      <a:cubicBezTo>
                        <a:pt x="2568" y="3412"/>
                        <a:pt x="2449" y="3392"/>
                        <a:pt x="2329" y="3392"/>
                      </a:cubicBezTo>
                      <a:cubicBezTo>
                        <a:pt x="2245" y="3392"/>
                        <a:pt x="2161" y="3402"/>
                        <a:pt x="2077" y="3419"/>
                      </a:cubicBezTo>
                      <a:cubicBezTo>
                        <a:pt x="1630" y="3419"/>
                        <a:pt x="1183" y="3469"/>
                        <a:pt x="756" y="3569"/>
                      </a:cubicBezTo>
                      <a:lnTo>
                        <a:pt x="756" y="3569"/>
                      </a:lnTo>
                      <a:cubicBezTo>
                        <a:pt x="1141" y="3180"/>
                        <a:pt x="1493" y="2737"/>
                        <a:pt x="1792" y="2239"/>
                      </a:cubicBezTo>
                      <a:cubicBezTo>
                        <a:pt x="2077" y="1751"/>
                        <a:pt x="2199" y="1140"/>
                        <a:pt x="2077" y="530"/>
                      </a:cubicBezTo>
                      <a:cubicBezTo>
                        <a:pt x="2036" y="408"/>
                        <a:pt x="1954" y="286"/>
                        <a:pt x="1873" y="163"/>
                      </a:cubicBezTo>
                      <a:cubicBezTo>
                        <a:pt x="1792" y="82"/>
                        <a:pt x="1629" y="1"/>
                        <a:pt x="150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3377;p42"/>
                <p:cNvSpPr/>
                <p:nvPr/>
              </p:nvSpPr>
              <p:spPr>
                <a:xfrm>
                  <a:off x="2996025" y="3106250"/>
                  <a:ext cx="1134475" cy="643050"/>
                </a:xfrm>
                <a:custGeom>
                  <a:avLst/>
                  <a:gdLst/>
                  <a:ahLst/>
                  <a:cxnLst/>
                  <a:rect l="l" t="t" r="r" b="b"/>
                  <a:pathLst>
                    <a:path w="45379" h="25722" extrusionOk="0">
                      <a:moveTo>
                        <a:pt x="13879" y="0"/>
                      </a:moveTo>
                      <a:lnTo>
                        <a:pt x="3053" y="2117"/>
                      </a:lnTo>
                      <a:lnTo>
                        <a:pt x="1" y="12169"/>
                      </a:lnTo>
                      <a:lnTo>
                        <a:pt x="5983" y="21000"/>
                      </a:lnTo>
                      <a:lnTo>
                        <a:pt x="21855" y="25721"/>
                      </a:lnTo>
                      <a:lnTo>
                        <a:pt x="45378" y="21367"/>
                      </a:lnTo>
                      <a:lnTo>
                        <a:pt x="45215" y="7000"/>
                      </a:lnTo>
                      <a:lnTo>
                        <a:pt x="34675" y="4803"/>
                      </a:lnTo>
                      <a:lnTo>
                        <a:pt x="13879" y="0"/>
                      </a:lnTo>
                      <a:close/>
                    </a:path>
                  </a:pathLst>
                </a:custGeom>
                <a:solidFill>
                  <a:srgbClr val="FED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3378;p42"/>
                <p:cNvSpPr/>
                <p:nvPr/>
              </p:nvSpPr>
              <p:spPr>
                <a:xfrm>
                  <a:off x="2423225" y="3134725"/>
                  <a:ext cx="2080650" cy="2276025"/>
                </a:xfrm>
                <a:custGeom>
                  <a:avLst/>
                  <a:gdLst/>
                  <a:ahLst/>
                  <a:cxnLst/>
                  <a:rect l="l" t="t" r="r" b="b"/>
                  <a:pathLst>
                    <a:path w="83226" h="91041" extrusionOk="0">
                      <a:moveTo>
                        <a:pt x="28488" y="1"/>
                      </a:moveTo>
                      <a:lnTo>
                        <a:pt x="18233" y="2402"/>
                      </a:lnTo>
                      <a:lnTo>
                        <a:pt x="0" y="91041"/>
                      </a:lnTo>
                      <a:lnTo>
                        <a:pt x="70651" y="91041"/>
                      </a:lnTo>
                      <a:cubicBezTo>
                        <a:pt x="70651" y="91041"/>
                        <a:pt x="74273" y="69430"/>
                        <a:pt x="78342" y="53681"/>
                      </a:cubicBezTo>
                      <a:cubicBezTo>
                        <a:pt x="83226" y="34716"/>
                        <a:pt x="78749" y="7733"/>
                        <a:pt x="78749" y="7733"/>
                      </a:cubicBezTo>
                      <a:lnTo>
                        <a:pt x="68127" y="5861"/>
                      </a:lnTo>
                      <a:cubicBezTo>
                        <a:pt x="68127" y="5861"/>
                        <a:pt x="68087" y="20594"/>
                        <a:pt x="53558" y="21408"/>
                      </a:cubicBezTo>
                      <a:cubicBezTo>
                        <a:pt x="53176" y="21429"/>
                        <a:pt x="52800" y="21439"/>
                        <a:pt x="52428" y="21439"/>
                      </a:cubicBezTo>
                      <a:cubicBezTo>
                        <a:pt x="35387" y="21439"/>
                        <a:pt x="28488" y="1"/>
                        <a:pt x="28488" y="1"/>
                      </a:cubicBezTo>
                      <a:close/>
                    </a:path>
                  </a:pathLst>
                </a:custGeom>
                <a:solidFill>
                  <a:srgbClr val="4DE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3379;p42"/>
                <p:cNvSpPr/>
                <p:nvPr/>
              </p:nvSpPr>
              <p:spPr>
                <a:xfrm>
                  <a:off x="4275950" y="3325225"/>
                  <a:ext cx="1194500" cy="1792500"/>
                </a:xfrm>
                <a:custGeom>
                  <a:avLst/>
                  <a:gdLst/>
                  <a:ahLst/>
                  <a:cxnLst/>
                  <a:rect l="l" t="t" r="r" b="b"/>
                  <a:pathLst>
                    <a:path w="47780" h="71700" extrusionOk="0">
                      <a:moveTo>
                        <a:pt x="3573" y="1"/>
                      </a:moveTo>
                      <a:cubicBezTo>
                        <a:pt x="3261" y="1"/>
                        <a:pt x="3094" y="32"/>
                        <a:pt x="3094" y="32"/>
                      </a:cubicBezTo>
                      <a:lnTo>
                        <a:pt x="1" y="34421"/>
                      </a:lnTo>
                      <a:lnTo>
                        <a:pt x="24785" y="69584"/>
                      </a:lnTo>
                      <a:lnTo>
                        <a:pt x="30686" y="71700"/>
                      </a:lnTo>
                      <a:lnTo>
                        <a:pt x="47779" y="63967"/>
                      </a:lnTo>
                      <a:cubicBezTo>
                        <a:pt x="47779" y="63967"/>
                        <a:pt x="18640" y="12933"/>
                        <a:pt x="13390" y="6381"/>
                      </a:cubicBezTo>
                      <a:cubicBezTo>
                        <a:pt x="8752" y="559"/>
                        <a:pt x="4885" y="1"/>
                        <a:pt x="3573" y="1"/>
                      </a:cubicBezTo>
                      <a:close/>
                    </a:path>
                  </a:pathLst>
                </a:custGeom>
                <a:solidFill>
                  <a:srgbClr val="4DE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3380;p42"/>
                <p:cNvSpPr/>
                <p:nvPr/>
              </p:nvSpPr>
              <p:spPr>
                <a:xfrm>
                  <a:off x="2152575" y="3187650"/>
                  <a:ext cx="843475" cy="2044925"/>
                </a:xfrm>
                <a:custGeom>
                  <a:avLst/>
                  <a:gdLst/>
                  <a:ahLst/>
                  <a:cxnLst/>
                  <a:rect l="l" t="t" r="r" b="b"/>
                  <a:pathLst>
                    <a:path w="33739" h="81797" extrusionOk="0">
                      <a:moveTo>
                        <a:pt x="30280" y="0"/>
                      </a:moveTo>
                      <a:cubicBezTo>
                        <a:pt x="30279" y="0"/>
                        <a:pt x="13716" y="1303"/>
                        <a:pt x="7774" y="28488"/>
                      </a:cubicBezTo>
                      <a:cubicBezTo>
                        <a:pt x="5088" y="40738"/>
                        <a:pt x="1670" y="55145"/>
                        <a:pt x="734" y="64790"/>
                      </a:cubicBezTo>
                      <a:cubicBezTo>
                        <a:pt x="1" y="71831"/>
                        <a:pt x="4356" y="79116"/>
                        <a:pt x="11355" y="80011"/>
                      </a:cubicBezTo>
                      <a:lnTo>
                        <a:pt x="20105" y="81639"/>
                      </a:lnTo>
                      <a:cubicBezTo>
                        <a:pt x="20679" y="81745"/>
                        <a:pt x="21250" y="81796"/>
                        <a:pt x="21812" y="81796"/>
                      </a:cubicBezTo>
                      <a:cubicBezTo>
                        <a:pt x="25999" y="81796"/>
                        <a:pt x="29728" y="78959"/>
                        <a:pt x="30768" y="74761"/>
                      </a:cubicBezTo>
                      <a:lnTo>
                        <a:pt x="33739" y="62470"/>
                      </a:lnTo>
                      <a:lnTo>
                        <a:pt x="25844" y="59825"/>
                      </a:lnTo>
                      <a:lnTo>
                        <a:pt x="27634" y="23238"/>
                      </a:lnTo>
                      <a:lnTo>
                        <a:pt x="30280" y="0"/>
                      </a:lnTo>
                      <a:close/>
                    </a:path>
                  </a:pathLst>
                </a:custGeom>
                <a:solidFill>
                  <a:srgbClr val="4DE3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3381;p42"/>
                <p:cNvSpPr/>
                <p:nvPr/>
              </p:nvSpPr>
              <p:spPr>
                <a:xfrm>
                  <a:off x="4320725" y="3802175"/>
                  <a:ext cx="125175" cy="936050"/>
                </a:xfrm>
                <a:custGeom>
                  <a:avLst/>
                  <a:gdLst/>
                  <a:ahLst/>
                  <a:cxnLst/>
                  <a:rect l="l" t="t" r="r" b="b"/>
                  <a:pathLst>
                    <a:path w="5007" h="37442" extrusionOk="0">
                      <a:moveTo>
                        <a:pt x="4233" y="0"/>
                      </a:moveTo>
                      <a:cubicBezTo>
                        <a:pt x="4192" y="122"/>
                        <a:pt x="4192" y="245"/>
                        <a:pt x="4233" y="367"/>
                      </a:cubicBezTo>
                      <a:cubicBezTo>
                        <a:pt x="4274" y="652"/>
                        <a:pt x="4314" y="1018"/>
                        <a:pt x="4355" y="1465"/>
                      </a:cubicBezTo>
                      <a:cubicBezTo>
                        <a:pt x="4355" y="1710"/>
                        <a:pt x="4436" y="1995"/>
                        <a:pt x="4436" y="2279"/>
                      </a:cubicBezTo>
                      <a:cubicBezTo>
                        <a:pt x="4477" y="2564"/>
                        <a:pt x="4477" y="2890"/>
                        <a:pt x="4518" y="3215"/>
                      </a:cubicBezTo>
                      <a:cubicBezTo>
                        <a:pt x="4559" y="3907"/>
                        <a:pt x="4640" y="4681"/>
                        <a:pt x="4640" y="5535"/>
                      </a:cubicBezTo>
                      <a:cubicBezTo>
                        <a:pt x="4762" y="7529"/>
                        <a:pt x="4762" y="9524"/>
                        <a:pt x="4640" y="11558"/>
                      </a:cubicBezTo>
                      <a:cubicBezTo>
                        <a:pt x="4559" y="13797"/>
                        <a:pt x="4274" y="16279"/>
                        <a:pt x="3907" y="18884"/>
                      </a:cubicBezTo>
                      <a:cubicBezTo>
                        <a:pt x="3541" y="21448"/>
                        <a:pt x="3053" y="23890"/>
                        <a:pt x="2605" y="26128"/>
                      </a:cubicBezTo>
                      <a:cubicBezTo>
                        <a:pt x="2117" y="28366"/>
                        <a:pt x="1669" y="30320"/>
                        <a:pt x="1262" y="32029"/>
                      </a:cubicBezTo>
                      <a:lnTo>
                        <a:pt x="326" y="35977"/>
                      </a:lnTo>
                      <a:cubicBezTo>
                        <a:pt x="245" y="36424"/>
                        <a:pt x="123" y="36791"/>
                        <a:pt x="82" y="37076"/>
                      </a:cubicBezTo>
                      <a:cubicBezTo>
                        <a:pt x="41" y="37198"/>
                        <a:pt x="0" y="37320"/>
                        <a:pt x="0" y="37442"/>
                      </a:cubicBezTo>
                      <a:cubicBezTo>
                        <a:pt x="41" y="37320"/>
                        <a:pt x="82" y="37198"/>
                        <a:pt x="123" y="37076"/>
                      </a:cubicBezTo>
                      <a:cubicBezTo>
                        <a:pt x="204" y="36791"/>
                        <a:pt x="285" y="36465"/>
                        <a:pt x="407" y="36017"/>
                      </a:cubicBezTo>
                      <a:cubicBezTo>
                        <a:pt x="652" y="35081"/>
                        <a:pt x="1018" y="33738"/>
                        <a:pt x="1425" y="32070"/>
                      </a:cubicBezTo>
                      <a:cubicBezTo>
                        <a:pt x="1873" y="30401"/>
                        <a:pt x="2320" y="28407"/>
                        <a:pt x="2809" y="26209"/>
                      </a:cubicBezTo>
                      <a:cubicBezTo>
                        <a:pt x="3297" y="23971"/>
                        <a:pt x="3785" y="21529"/>
                        <a:pt x="4152" y="18925"/>
                      </a:cubicBezTo>
                      <a:cubicBezTo>
                        <a:pt x="4518" y="16483"/>
                        <a:pt x="4762" y="14041"/>
                        <a:pt x="4884" y="11599"/>
                      </a:cubicBezTo>
                      <a:cubicBezTo>
                        <a:pt x="5006" y="9564"/>
                        <a:pt x="4965" y="7529"/>
                        <a:pt x="4843" y="5535"/>
                      </a:cubicBezTo>
                      <a:cubicBezTo>
                        <a:pt x="4803" y="4681"/>
                        <a:pt x="4721" y="3907"/>
                        <a:pt x="4681" y="3215"/>
                      </a:cubicBezTo>
                      <a:cubicBezTo>
                        <a:pt x="4640" y="2890"/>
                        <a:pt x="4640" y="2564"/>
                        <a:pt x="4559" y="2279"/>
                      </a:cubicBezTo>
                      <a:cubicBezTo>
                        <a:pt x="4518" y="1995"/>
                        <a:pt x="4477" y="1710"/>
                        <a:pt x="4477" y="1465"/>
                      </a:cubicBezTo>
                      <a:cubicBezTo>
                        <a:pt x="4396" y="1018"/>
                        <a:pt x="4314" y="652"/>
                        <a:pt x="4274" y="367"/>
                      </a:cubicBezTo>
                      <a:cubicBezTo>
                        <a:pt x="4274" y="245"/>
                        <a:pt x="4233" y="122"/>
                        <a:pt x="4233"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3382;p42"/>
                <p:cNvSpPr/>
                <p:nvPr/>
              </p:nvSpPr>
              <p:spPr>
                <a:xfrm>
                  <a:off x="2764050" y="3845925"/>
                  <a:ext cx="251350" cy="936050"/>
                </a:xfrm>
                <a:custGeom>
                  <a:avLst/>
                  <a:gdLst/>
                  <a:ahLst/>
                  <a:cxnLst/>
                  <a:rect l="l" t="t" r="r" b="b"/>
                  <a:pathLst>
                    <a:path w="10054" h="37442" extrusionOk="0">
                      <a:moveTo>
                        <a:pt x="5088" y="0"/>
                      </a:moveTo>
                      <a:cubicBezTo>
                        <a:pt x="5047" y="41"/>
                        <a:pt x="5047" y="82"/>
                        <a:pt x="5047" y="122"/>
                      </a:cubicBezTo>
                      <a:cubicBezTo>
                        <a:pt x="5007" y="245"/>
                        <a:pt x="5007" y="326"/>
                        <a:pt x="5007" y="448"/>
                      </a:cubicBezTo>
                      <a:cubicBezTo>
                        <a:pt x="4925" y="774"/>
                        <a:pt x="4844" y="1221"/>
                        <a:pt x="4762" y="1750"/>
                      </a:cubicBezTo>
                      <a:cubicBezTo>
                        <a:pt x="4559" y="2890"/>
                        <a:pt x="4315" y="4518"/>
                        <a:pt x="3989" y="6512"/>
                      </a:cubicBezTo>
                      <a:cubicBezTo>
                        <a:pt x="3338" y="10582"/>
                        <a:pt x="2483" y="16157"/>
                        <a:pt x="1507" y="22302"/>
                      </a:cubicBezTo>
                      <a:lnTo>
                        <a:pt x="1" y="32029"/>
                      </a:lnTo>
                      <a:lnTo>
                        <a:pt x="1" y="32192"/>
                      </a:lnTo>
                      <a:lnTo>
                        <a:pt x="164" y="32192"/>
                      </a:lnTo>
                      <a:cubicBezTo>
                        <a:pt x="1873" y="32192"/>
                        <a:pt x="3542" y="32355"/>
                        <a:pt x="5251" y="32680"/>
                      </a:cubicBezTo>
                      <a:cubicBezTo>
                        <a:pt x="5943" y="32802"/>
                        <a:pt x="6635" y="33006"/>
                        <a:pt x="7286" y="33250"/>
                      </a:cubicBezTo>
                      <a:cubicBezTo>
                        <a:pt x="7855" y="33453"/>
                        <a:pt x="8385" y="33779"/>
                        <a:pt x="8832" y="34186"/>
                      </a:cubicBezTo>
                      <a:cubicBezTo>
                        <a:pt x="9117" y="34593"/>
                        <a:pt x="9321" y="35041"/>
                        <a:pt x="9402" y="35529"/>
                      </a:cubicBezTo>
                      <a:lnTo>
                        <a:pt x="9728" y="36587"/>
                      </a:lnTo>
                      <a:cubicBezTo>
                        <a:pt x="9850" y="36831"/>
                        <a:pt x="9890" y="37076"/>
                        <a:pt x="9972" y="37238"/>
                      </a:cubicBezTo>
                      <a:cubicBezTo>
                        <a:pt x="9931" y="37076"/>
                        <a:pt x="9890" y="36872"/>
                        <a:pt x="9809" y="36587"/>
                      </a:cubicBezTo>
                      <a:cubicBezTo>
                        <a:pt x="9728" y="36302"/>
                        <a:pt x="9646" y="35936"/>
                        <a:pt x="9524" y="35529"/>
                      </a:cubicBezTo>
                      <a:lnTo>
                        <a:pt x="9321" y="34837"/>
                      </a:lnTo>
                      <a:cubicBezTo>
                        <a:pt x="9239" y="34593"/>
                        <a:pt x="9117" y="34349"/>
                        <a:pt x="8954" y="34145"/>
                      </a:cubicBezTo>
                      <a:cubicBezTo>
                        <a:pt x="8507" y="33698"/>
                        <a:pt x="7937" y="33331"/>
                        <a:pt x="7367" y="33128"/>
                      </a:cubicBezTo>
                      <a:cubicBezTo>
                        <a:pt x="6675" y="32843"/>
                        <a:pt x="5983" y="32640"/>
                        <a:pt x="5292" y="32517"/>
                      </a:cubicBezTo>
                      <a:cubicBezTo>
                        <a:pt x="3628" y="32161"/>
                        <a:pt x="1964" y="31997"/>
                        <a:pt x="263" y="31951"/>
                      </a:cubicBezTo>
                      <a:lnTo>
                        <a:pt x="263" y="31951"/>
                      </a:lnTo>
                      <a:cubicBezTo>
                        <a:pt x="707" y="29051"/>
                        <a:pt x="1229" y="25795"/>
                        <a:pt x="1792" y="22302"/>
                      </a:cubicBezTo>
                      <a:cubicBezTo>
                        <a:pt x="2728" y="16157"/>
                        <a:pt x="3542" y="10622"/>
                        <a:pt x="4193" y="6553"/>
                      </a:cubicBezTo>
                      <a:cubicBezTo>
                        <a:pt x="4478" y="4558"/>
                        <a:pt x="4722" y="2931"/>
                        <a:pt x="4885" y="1750"/>
                      </a:cubicBezTo>
                      <a:cubicBezTo>
                        <a:pt x="4925" y="1221"/>
                        <a:pt x="5007" y="774"/>
                        <a:pt x="5047" y="448"/>
                      </a:cubicBezTo>
                      <a:cubicBezTo>
                        <a:pt x="5088" y="367"/>
                        <a:pt x="5088" y="245"/>
                        <a:pt x="5088" y="122"/>
                      </a:cubicBezTo>
                      <a:cubicBezTo>
                        <a:pt x="5088" y="82"/>
                        <a:pt x="5088" y="41"/>
                        <a:pt x="5088" y="0"/>
                      </a:cubicBezTo>
                      <a:close/>
                      <a:moveTo>
                        <a:pt x="9972" y="37238"/>
                      </a:moveTo>
                      <a:cubicBezTo>
                        <a:pt x="9972" y="37320"/>
                        <a:pt x="10012" y="37360"/>
                        <a:pt x="10053" y="37442"/>
                      </a:cubicBezTo>
                      <a:cubicBezTo>
                        <a:pt x="10012" y="37360"/>
                        <a:pt x="10012" y="37320"/>
                        <a:pt x="9972" y="37238"/>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3383;p42"/>
                <p:cNvSpPr/>
                <p:nvPr/>
              </p:nvSpPr>
              <p:spPr>
                <a:xfrm>
                  <a:off x="2444600" y="4645225"/>
                  <a:ext cx="327625" cy="240525"/>
                </a:xfrm>
                <a:custGeom>
                  <a:avLst/>
                  <a:gdLst/>
                  <a:ahLst/>
                  <a:cxnLst/>
                  <a:rect l="l" t="t" r="r" b="b"/>
                  <a:pathLst>
                    <a:path w="13105" h="9621" extrusionOk="0">
                      <a:moveTo>
                        <a:pt x="11890" y="0"/>
                      </a:moveTo>
                      <a:cubicBezTo>
                        <a:pt x="11415" y="0"/>
                        <a:pt x="10947" y="38"/>
                        <a:pt x="10500" y="98"/>
                      </a:cubicBezTo>
                      <a:cubicBezTo>
                        <a:pt x="6227" y="545"/>
                        <a:pt x="2523" y="3231"/>
                        <a:pt x="773" y="7179"/>
                      </a:cubicBezTo>
                      <a:cubicBezTo>
                        <a:pt x="488" y="7749"/>
                        <a:pt x="285" y="8319"/>
                        <a:pt x="122" y="8929"/>
                      </a:cubicBezTo>
                      <a:cubicBezTo>
                        <a:pt x="41" y="9173"/>
                        <a:pt x="0" y="9377"/>
                        <a:pt x="0" y="9621"/>
                      </a:cubicBezTo>
                      <a:cubicBezTo>
                        <a:pt x="285" y="8807"/>
                        <a:pt x="610" y="8034"/>
                        <a:pt x="977" y="7220"/>
                      </a:cubicBezTo>
                      <a:cubicBezTo>
                        <a:pt x="2767" y="3435"/>
                        <a:pt x="6389" y="830"/>
                        <a:pt x="10541" y="261"/>
                      </a:cubicBezTo>
                      <a:cubicBezTo>
                        <a:pt x="11395" y="179"/>
                        <a:pt x="12250" y="98"/>
                        <a:pt x="13104" y="98"/>
                      </a:cubicBezTo>
                      <a:cubicBezTo>
                        <a:pt x="12860" y="57"/>
                        <a:pt x="12616" y="16"/>
                        <a:pt x="12413" y="16"/>
                      </a:cubicBezTo>
                      <a:cubicBezTo>
                        <a:pt x="12238" y="5"/>
                        <a:pt x="12064" y="0"/>
                        <a:pt x="118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3384;p42"/>
                <p:cNvSpPr/>
                <p:nvPr/>
              </p:nvSpPr>
              <p:spPr>
                <a:xfrm>
                  <a:off x="2540225" y="4546925"/>
                  <a:ext cx="228950" cy="95675"/>
                </a:xfrm>
                <a:custGeom>
                  <a:avLst/>
                  <a:gdLst/>
                  <a:ahLst/>
                  <a:cxnLst/>
                  <a:rect l="l" t="t" r="r" b="b"/>
                  <a:pathLst>
                    <a:path w="9158" h="3827" extrusionOk="0">
                      <a:moveTo>
                        <a:pt x="408" y="1"/>
                      </a:moveTo>
                      <a:cubicBezTo>
                        <a:pt x="285" y="1"/>
                        <a:pt x="123" y="1"/>
                        <a:pt x="1" y="41"/>
                      </a:cubicBezTo>
                      <a:cubicBezTo>
                        <a:pt x="1" y="123"/>
                        <a:pt x="570" y="123"/>
                        <a:pt x="1466" y="245"/>
                      </a:cubicBezTo>
                      <a:cubicBezTo>
                        <a:pt x="3826" y="571"/>
                        <a:pt x="6064" y="1507"/>
                        <a:pt x="7977" y="2931"/>
                      </a:cubicBezTo>
                      <a:cubicBezTo>
                        <a:pt x="8710" y="3460"/>
                        <a:pt x="9157" y="3826"/>
                        <a:pt x="9157" y="3826"/>
                      </a:cubicBezTo>
                      <a:cubicBezTo>
                        <a:pt x="9157" y="3786"/>
                        <a:pt x="9076" y="3704"/>
                        <a:pt x="8913" y="3501"/>
                      </a:cubicBezTo>
                      <a:cubicBezTo>
                        <a:pt x="8669" y="3216"/>
                        <a:pt x="8384" y="2972"/>
                        <a:pt x="8099" y="2768"/>
                      </a:cubicBezTo>
                      <a:cubicBezTo>
                        <a:pt x="7163" y="1995"/>
                        <a:pt x="6105" y="1384"/>
                        <a:pt x="5006" y="937"/>
                      </a:cubicBezTo>
                      <a:cubicBezTo>
                        <a:pt x="3867" y="448"/>
                        <a:pt x="2687" y="164"/>
                        <a:pt x="1506" y="41"/>
                      </a:cubicBezTo>
                      <a:cubicBezTo>
                        <a:pt x="1140" y="1"/>
                        <a:pt x="774" y="1"/>
                        <a:pt x="40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3385;p42"/>
                <p:cNvSpPr/>
                <p:nvPr/>
              </p:nvSpPr>
              <p:spPr>
                <a:xfrm>
                  <a:off x="2845450" y="3232400"/>
                  <a:ext cx="125175" cy="437525"/>
                </a:xfrm>
                <a:custGeom>
                  <a:avLst/>
                  <a:gdLst/>
                  <a:ahLst/>
                  <a:cxnLst/>
                  <a:rect l="l" t="t" r="r" b="b"/>
                  <a:pathLst>
                    <a:path w="5007" h="17501" extrusionOk="0">
                      <a:moveTo>
                        <a:pt x="1" y="1"/>
                      </a:moveTo>
                      <a:lnTo>
                        <a:pt x="1" y="1"/>
                      </a:lnTo>
                      <a:cubicBezTo>
                        <a:pt x="123" y="204"/>
                        <a:pt x="245" y="408"/>
                        <a:pt x="367" y="652"/>
                      </a:cubicBezTo>
                      <a:cubicBezTo>
                        <a:pt x="611" y="1018"/>
                        <a:pt x="937" y="1629"/>
                        <a:pt x="1303" y="2361"/>
                      </a:cubicBezTo>
                      <a:cubicBezTo>
                        <a:pt x="2320" y="4274"/>
                        <a:pt x="3094" y="6309"/>
                        <a:pt x="3704" y="8385"/>
                      </a:cubicBezTo>
                      <a:cubicBezTo>
                        <a:pt x="4274" y="10460"/>
                        <a:pt x="4681" y="12617"/>
                        <a:pt x="4803" y="14774"/>
                      </a:cubicBezTo>
                      <a:cubicBezTo>
                        <a:pt x="4884" y="15629"/>
                        <a:pt x="4925" y="16280"/>
                        <a:pt x="4925" y="16768"/>
                      </a:cubicBezTo>
                      <a:cubicBezTo>
                        <a:pt x="4884" y="17012"/>
                        <a:pt x="4925" y="17257"/>
                        <a:pt x="4925" y="17501"/>
                      </a:cubicBezTo>
                      <a:cubicBezTo>
                        <a:pt x="4966" y="17257"/>
                        <a:pt x="5006" y="17012"/>
                        <a:pt x="4966" y="16768"/>
                      </a:cubicBezTo>
                      <a:cubicBezTo>
                        <a:pt x="5006" y="16076"/>
                        <a:pt x="5006" y="15425"/>
                        <a:pt x="4966" y="14774"/>
                      </a:cubicBezTo>
                      <a:cubicBezTo>
                        <a:pt x="4803" y="10379"/>
                        <a:pt x="3582" y="6106"/>
                        <a:pt x="1466" y="2280"/>
                      </a:cubicBezTo>
                      <a:cubicBezTo>
                        <a:pt x="1181" y="1670"/>
                        <a:pt x="815" y="1140"/>
                        <a:pt x="448" y="571"/>
                      </a:cubicBezTo>
                      <a:cubicBezTo>
                        <a:pt x="326" y="367"/>
                        <a:pt x="163" y="164"/>
                        <a:pt x="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3386;p42"/>
                <p:cNvSpPr/>
                <p:nvPr/>
              </p:nvSpPr>
              <p:spPr>
                <a:xfrm>
                  <a:off x="4404150" y="3773675"/>
                  <a:ext cx="110925" cy="598275"/>
                </a:xfrm>
                <a:custGeom>
                  <a:avLst/>
                  <a:gdLst/>
                  <a:ahLst/>
                  <a:cxnLst/>
                  <a:rect l="l" t="t" r="r" b="b"/>
                  <a:pathLst>
                    <a:path w="4437" h="23931" extrusionOk="0">
                      <a:moveTo>
                        <a:pt x="733" y="1"/>
                      </a:moveTo>
                      <a:cubicBezTo>
                        <a:pt x="1954" y="7937"/>
                        <a:pt x="1669" y="16036"/>
                        <a:pt x="1" y="23931"/>
                      </a:cubicBezTo>
                      <a:lnTo>
                        <a:pt x="123" y="23931"/>
                      </a:lnTo>
                      <a:cubicBezTo>
                        <a:pt x="4355" y="16768"/>
                        <a:pt x="4437" y="7448"/>
                        <a:pt x="73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3387;p42"/>
                <p:cNvSpPr/>
                <p:nvPr/>
              </p:nvSpPr>
              <p:spPr>
                <a:xfrm>
                  <a:off x="3198500" y="4427900"/>
                  <a:ext cx="485350" cy="247275"/>
                </a:xfrm>
                <a:custGeom>
                  <a:avLst/>
                  <a:gdLst/>
                  <a:ahLst/>
                  <a:cxnLst/>
                  <a:rect l="l" t="t" r="r" b="b"/>
                  <a:pathLst>
                    <a:path w="19414" h="9891" extrusionOk="0">
                      <a:moveTo>
                        <a:pt x="19413" y="0"/>
                      </a:moveTo>
                      <a:lnTo>
                        <a:pt x="19413" y="0"/>
                      </a:lnTo>
                      <a:cubicBezTo>
                        <a:pt x="17460" y="2686"/>
                        <a:pt x="13960" y="4925"/>
                        <a:pt x="10745" y="5901"/>
                      </a:cubicBezTo>
                      <a:cubicBezTo>
                        <a:pt x="9080" y="6392"/>
                        <a:pt x="7069" y="6681"/>
                        <a:pt x="5080" y="6681"/>
                      </a:cubicBezTo>
                      <a:cubicBezTo>
                        <a:pt x="3276" y="6681"/>
                        <a:pt x="1491" y="6443"/>
                        <a:pt x="1" y="5901"/>
                      </a:cubicBezTo>
                      <a:lnTo>
                        <a:pt x="1" y="5901"/>
                      </a:lnTo>
                      <a:cubicBezTo>
                        <a:pt x="1857" y="8531"/>
                        <a:pt x="5031" y="9891"/>
                        <a:pt x="8234" y="9891"/>
                      </a:cubicBezTo>
                      <a:cubicBezTo>
                        <a:pt x="9244" y="9891"/>
                        <a:pt x="10257" y="9756"/>
                        <a:pt x="11233" y="9483"/>
                      </a:cubicBezTo>
                      <a:cubicBezTo>
                        <a:pt x="15343" y="8343"/>
                        <a:pt x="19087" y="4273"/>
                        <a:pt x="1941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3388;p42"/>
                <p:cNvSpPr/>
                <p:nvPr/>
              </p:nvSpPr>
              <p:spPr>
                <a:xfrm>
                  <a:off x="3177125" y="4285450"/>
                  <a:ext cx="586075" cy="311100"/>
                </a:xfrm>
                <a:custGeom>
                  <a:avLst/>
                  <a:gdLst/>
                  <a:ahLst/>
                  <a:cxnLst/>
                  <a:rect l="l" t="t" r="r" b="b"/>
                  <a:pathLst>
                    <a:path w="23443" h="12444" extrusionOk="0">
                      <a:moveTo>
                        <a:pt x="23442" y="1"/>
                      </a:moveTo>
                      <a:cubicBezTo>
                        <a:pt x="23361" y="1"/>
                        <a:pt x="23239" y="408"/>
                        <a:pt x="22954" y="1018"/>
                      </a:cubicBezTo>
                      <a:cubicBezTo>
                        <a:pt x="20081" y="7986"/>
                        <a:pt x="13323" y="12274"/>
                        <a:pt x="6137" y="12274"/>
                      </a:cubicBezTo>
                      <a:cubicBezTo>
                        <a:pt x="4466" y="12274"/>
                        <a:pt x="2773" y="12042"/>
                        <a:pt x="1100" y="11559"/>
                      </a:cubicBezTo>
                      <a:cubicBezTo>
                        <a:pt x="733" y="11436"/>
                        <a:pt x="367" y="11314"/>
                        <a:pt x="1" y="11233"/>
                      </a:cubicBezTo>
                      <a:lnTo>
                        <a:pt x="1" y="11233"/>
                      </a:lnTo>
                      <a:cubicBezTo>
                        <a:pt x="82" y="11274"/>
                        <a:pt x="164" y="11314"/>
                        <a:pt x="245" y="11355"/>
                      </a:cubicBezTo>
                      <a:cubicBezTo>
                        <a:pt x="449" y="11436"/>
                        <a:pt x="693" y="11518"/>
                        <a:pt x="1059" y="11640"/>
                      </a:cubicBezTo>
                      <a:cubicBezTo>
                        <a:pt x="2036" y="11966"/>
                        <a:pt x="3094" y="12169"/>
                        <a:pt x="4111" y="12291"/>
                      </a:cubicBezTo>
                      <a:cubicBezTo>
                        <a:pt x="4885" y="12393"/>
                        <a:pt x="5658" y="12444"/>
                        <a:pt x="6431" y="12444"/>
                      </a:cubicBezTo>
                      <a:cubicBezTo>
                        <a:pt x="7204" y="12444"/>
                        <a:pt x="7978" y="12393"/>
                        <a:pt x="8751" y="12291"/>
                      </a:cubicBezTo>
                      <a:cubicBezTo>
                        <a:pt x="12536" y="11843"/>
                        <a:pt x="16076" y="10134"/>
                        <a:pt x="18803" y="7489"/>
                      </a:cubicBezTo>
                      <a:cubicBezTo>
                        <a:pt x="19902" y="6390"/>
                        <a:pt x="20879" y="5210"/>
                        <a:pt x="21692" y="3867"/>
                      </a:cubicBezTo>
                      <a:cubicBezTo>
                        <a:pt x="22222" y="2971"/>
                        <a:pt x="22710" y="2035"/>
                        <a:pt x="23076" y="1099"/>
                      </a:cubicBezTo>
                      <a:cubicBezTo>
                        <a:pt x="23198" y="733"/>
                        <a:pt x="23280" y="448"/>
                        <a:pt x="23361" y="285"/>
                      </a:cubicBezTo>
                      <a:cubicBezTo>
                        <a:pt x="23361" y="204"/>
                        <a:pt x="23402" y="82"/>
                        <a:pt x="2344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3389;p42"/>
                <p:cNvSpPr/>
                <p:nvPr/>
              </p:nvSpPr>
              <p:spPr>
                <a:xfrm>
                  <a:off x="2423225" y="5175700"/>
                  <a:ext cx="445650" cy="48225"/>
                </a:xfrm>
                <a:custGeom>
                  <a:avLst/>
                  <a:gdLst/>
                  <a:ahLst/>
                  <a:cxnLst/>
                  <a:rect l="l" t="t" r="r" b="b"/>
                  <a:pathLst>
                    <a:path w="17826" h="1929" extrusionOk="0">
                      <a:moveTo>
                        <a:pt x="17826" y="1"/>
                      </a:moveTo>
                      <a:cubicBezTo>
                        <a:pt x="17134" y="530"/>
                        <a:pt x="16320" y="937"/>
                        <a:pt x="15506" y="1222"/>
                      </a:cubicBezTo>
                      <a:cubicBezTo>
                        <a:pt x="14570" y="1506"/>
                        <a:pt x="13634" y="1669"/>
                        <a:pt x="12657" y="1669"/>
                      </a:cubicBezTo>
                      <a:cubicBezTo>
                        <a:pt x="12362" y="1679"/>
                        <a:pt x="12067" y="1684"/>
                        <a:pt x="11772" y="1684"/>
                      </a:cubicBezTo>
                      <a:cubicBezTo>
                        <a:pt x="10887" y="1684"/>
                        <a:pt x="10002" y="1639"/>
                        <a:pt x="9117" y="1547"/>
                      </a:cubicBezTo>
                      <a:cubicBezTo>
                        <a:pt x="6593" y="1303"/>
                        <a:pt x="4314" y="977"/>
                        <a:pt x="2686" y="733"/>
                      </a:cubicBezTo>
                      <a:lnTo>
                        <a:pt x="733" y="448"/>
                      </a:lnTo>
                      <a:cubicBezTo>
                        <a:pt x="489" y="408"/>
                        <a:pt x="245" y="367"/>
                        <a:pt x="0" y="367"/>
                      </a:cubicBezTo>
                      <a:cubicBezTo>
                        <a:pt x="245" y="448"/>
                        <a:pt x="489" y="530"/>
                        <a:pt x="733" y="530"/>
                      </a:cubicBezTo>
                      <a:cubicBezTo>
                        <a:pt x="1181" y="652"/>
                        <a:pt x="1832" y="774"/>
                        <a:pt x="2646" y="937"/>
                      </a:cubicBezTo>
                      <a:cubicBezTo>
                        <a:pt x="4274" y="1222"/>
                        <a:pt x="6553" y="1588"/>
                        <a:pt x="9076" y="1791"/>
                      </a:cubicBezTo>
                      <a:cubicBezTo>
                        <a:pt x="9961" y="1883"/>
                        <a:pt x="10869" y="1929"/>
                        <a:pt x="11766" y="1929"/>
                      </a:cubicBezTo>
                      <a:cubicBezTo>
                        <a:pt x="12065" y="1929"/>
                        <a:pt x="12362" y="1924"/>
                        <a:pt x="12657" y="1913"/>
                      </a:cubicBezTo>
                      <a:cubicBezTo>
                        <a:pt x="13634" y="1913"/>
                        <a:pt x="14611" y="1710"/>
                        <a:pt x="15547" y="1425"/>
                      </a:cubicBezTo>
                      <a:cubicBezTo>
                        <a:pt x="16157" y="1181"/>
                        <a:pt x="16768" y="896"/>
                        <a:pt x="17297" y="489"/>
                      </a:cubicBezTo>
                      <a:cubicBezTo>
                        <a:pt x="17419" y="367"/>
                        <a:pt x="17582" y="286"/>
                        <a:pt x="17704" y="123"/>
                      </a:cubicBezTo>
                      <a:cubicBezTo>
                        <a:pt x="17744" y="82"/>
                        <a:pt x="17785" y="41"/>
                        <a:pt x="1782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3390;p42"/>
                <p:cNvSpPr/>
                <p:nvPr/>
              </p:nvSpPr>
              <p:spPr>
                <a:xfrm>
                  <a:off x="3779450" y="1778500"/>
                  <a:ext cx="899425" cy="1453925"/>
                </a:xfrm>
                <a:custGeom>
                  <a:avLst/>
                  <a:gdLst/>
                  <a:ahLst/>
                  <a:cxnLst/>
                  <a:rect l="l" t="t" r="r" b="b"/>
                  <a:pathLst>
                    <a:path w="35977" h="58157" extrusionOk="0">
                      <a:moveTo>
                        <a:pt x="23117" y="1"/>
                      </a:moveTo>
                      <a:lnTo>
                        <a:pt x="21041" y="2035"/>
                      </a:lnTo>
                      <a:cubicBezTo>
                        <a:pt x="12698" y="15832"/>
                        <a:pt x="2442" y="38297"/>
                        <a:pt x="1" y="54250"/>
                      </a:cubicBezTo>
                      <a:cubicBezTo>
                        <a:pt x="9239" y="56366"/>
                        <a:pt x="25599" y="57343"/>
                        <a:pt x="34878" y="58157"/>
                      </a:cubicBezTo>
                      <a:cubicBezTo>
                        <a:pt x="35977" y="53965"/>
                        <a:pt x="34593" y="38459"/>
                        <a:pt x="32477" y="34675"/>
                      </a:cubicBezTo>
                      <a:cubicBezTo>
                        <a:pt x="31459" y="32803"/>
                        <a:pt x="29669" y="31134"/>
                        <a:pt x="29669" y="29018"/>
                      </a:cubicBezTo>
                      <a:cubicBezTo>
                        <a:pt x="29669" y="26779"/>
                        <a:pt x="31704" y="24989"/>
                        <a:pt x="31907" y="22791"/>
                      </a:cubicBezTo>
                      <a:cubicBezTo>
                        <a:pt x="32111" y="20431"/>
                        <a:pt x="30320" y="18477"/>
                        <a:pt x="29343" y="16361"/>
                      </a:cubicBezTo>
                      <a:cubicBezTo>
                        <a:pt x="28082" y="13593"/>
                        <a:pt x="28122" y="10460"/>
                        <a:pt x="27675" y="7448"/>
                      </a:cubicBezTo>
                      <a:cubicBezTo>
                        <a:pt x="27186" y="4437"/>
                        <a:pt x="25925" y="1222"/>
                        <a:pt x="2311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3391;p42"/>
                <p:cNvSpPr/>
                <p:nvPr/>
              </p:nvSpPr>
              <p:spPr>
                <a:xfrm>
                  <a:off x="3312450" y="1629250"/>
                  <a:ext cx="1112075" cy="1862300"/>
                </a:xfrm>
                <a:custGeom>
                  <a:avLst/>
                  <a:gdLst/>
                  <a:ahLst/>
                  <a:cxnLst/>
                  <a:rect l="l" t="t" r="r" b="b"/>
                  <a:pathLst>
                    <a:path w="44483" h="74492" extrusionOk="0">
                      <a:moveTo>
                        <a:pt x="23157" y="1"/>
                      </a:moveTo>
                      <a:cubicBezTo>
                        <a:pt x="12588" y="1"/>
                        <a:pt x="3674" y="7939"/>
                        <a:pt x="2768" y="18465"/>
                      </a:cubicBezTo>
                      <a:lnTo>
                        <a:pt x="41" y="64208"/>
                      </a:lnTo>
                      <a:cubicBezTo>
                        <a:pt x="1" y="65104"/>
                        <a:pt x="245" y="65958"/>
                        <a:pt x="733" y="66691"/>
                      </a:cubicBezTo>
                      <a:cubicBezTo>
                        <a:pt x="3419" y="70638"/>
                        <a:pt x="8303" y="73691"/>
                        <a:pt x="12657" y="74342"/>
                      </a:cubicBezTo>
                      <a:cubicBezTo>
                        <a:pt x="13404" y="74443"/>
                        <a:pt x="14153" y="74492"/>
                        <a:pt x="14900" y="74492"/>
                      </a:cubicBezTo>
                      <a:cubicBezTo>
                        <a:pt x="18349" y="74492"/>
                        <a:pt x="21760" y="73458"/>
                        <a:pt x="24704" y="71819"/>
                      </a:cubicBezTo>
                      <a:cubicBezTo>
                        <a:pt x="25925" y="71127"/>
                        <a:pt x="26657" y="69865"/>
                        <a:pt x="26657" y="68482"/>
                      </a:cubicBezTo>
                      <a:lnTo>
                        <a:pt x="26861" y="58226"/>
                      </a:lnTo>
                      <a:cubicBezTo>
                        <a:pt x="26861" y="58197"/>
                        <a:pt x="26881" y="58168"/>
                        <a:pt x="26907" y="58168"/>
                      </a:cubicBezTo>
                      <a:cubicBezTo>
                        <a:pt x="26918" y="58168"/>
                        <a:pt x="26930" y="58173"/>
                        <a:pt x="26942" y="58185"/>
                      </a:cubicBezTo>
                      <a:cubicBezTo>
                        <a:pt x="27285" y="58200"/>
                        <a:pt x="27633" y="58209"/>
                        <a:pt x="27982" y="58209"/>
                      </a:cubicBezTo>
                      <a:cubicBezTo>
                        <a:pt x="28588" y="58209"/>
                        <a:pt x="29197" y="58181"/>
                        <a:pt x="29791" y="58104"/>
                      </a:cubicBezTo>
                      <a:cubicBezTo>
                        <a:pt x="32518" y="57412"/>
                        <a:pt x="39395" y="54767"/>
                        <a:pt x="41715" y="44633"/>
                      </a:cubicBezTo>
                      <a:cubicBezTo>
                        <a:pt x="42529" y="41255"/>
                        <a:pt x="43302" y="31732"/>
                        <a:pt x="43831" y="22209"/>
                      </a:cubicBezTo>
                      <a:cubicBezTo>
                        <a:pt x="44483" y="11383"/>
                        <a:pt x="36628" y="1494"/>
                        <a:pt x="25680" y="151"/>
                      </a:cubicBezTo>
                      <a:cubicBezTo>
                        <a:pt x="24831" y="50"/>
                        <a:pt x="23989" y="1"/>
                        <a:pt x="23157" y="1"/>
                      </a:cubicBezTo>
                      <a:close/>
                    </a:path>
                  </a:pathLst>
                </a:custGeom>
                <a:solidFill>
                  <a:srgbClr val="FED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3392;p42"/>
                <p:cNvSpPr/>
                <p:nvPr/>
              </p:nvSpPr>
              <p:spPr>
                <a:xfrm>
                  <a:off x="4030750" y="2187475"/>
                  <a:ext cx="120100" cy="375925"/>
                </a:xfrm>
                <a:custGeom>
                  <a:avLst/>
                  <a:gdLst/>
                  <a:ahLst/>
                  <a:cxnLst/>
                  <a:rect l="l" t="t" r="r" b="b"/>
                  <a:pathLst>
                    <a:path w="4804" h="15037" extrusionOk="0">
                      <a:moveTo>
                        <a:pt x="211" y="1"/>
                      </a:moveTo>
                      <a:cubicBezTo>
                        <a:pt x="208" y="1"/>
                        <a:pt x="206" y="1"/>
                        <a:pt x="204" y="2"/>
                      </a:cubicBezTo>
                      <a:cubicBezTo>
                        <a:pt x="1" y="83"/>
                        <a:pt x="1100" y="4194"/>
                        <a:pt x="2687" y="9240"/>
                      </a:cubicBezTo>
                      <a:lnTo>
                        <a:pt x="3826" y="12781"/>
                      </a:lnTo>
                      <a:cubicBezTo>
                        <a:pt x="4030" y="13188"/>
                        <a:pt x="4111" y="13676"/>
                        <a:pt x="4070" y="14165"/>
                      </a:cubicBezTo>
                      <a:cubicBezTo>
                        <a:pt x="3948" y="14449"/>
                        <a:pt x="3501" y="14531"/>
                        <a:pt x="3053" y="14531"/>
                      </a:cubicBezTo>
                      <a:cubicBezTo>
                        <a:pt x="1222" y="14653"/>
                        <a:pt x="82" y="14734"/>
                        <a:pt x="82" y="14856"/>
                      </a:cubicBezTo>
                      <a:cubicBezTo>
                        <a:pt x="82" y="14938"/>
                        <a:pt x="1222" y="15019"/>
                        <a:pt x="3053" y="15019"/>
                      </a:cubicBezTo>
                      <a:cubicBezTo>
                        <a:pt x="3136" y="15031"/>
                        <a:pt x="3216" y="15036"/>
                        <a:pt x="3295" y="15036"/>
                      </a:cubicBezTo>
                      <a:cubicBezTo>
                        <a:pt x="3484" y="15036"/>
                        <a:pt x="3666" y="15007"/>
                        <a:pt x="3867" y="14978"/>
                      </a:cubicBezTo>
                      <a:cubicBezTo>
                        <a:pt x="4193" y="14897"/>
                        <a:pt x="4477" y="14694"/>
                        <a:pt x="4640" y="14368"/>
                      </a:cubicBezTo>
                      <a:cubicBezTo>
                        <a:pt x="4803" y="13758"/>
                        <a:pt x="4762" y="13147"/>
                        <a:pt x="4518" y="12577"/>
                      </a:cubicBezTo>
                      <a:cubicBezTo>
                        <a:pt x="4193" y="11438"/>
                        <a:pt x="3826" y="10258"/>
                        <a:pt x="3460" y="8996"/>
                      </a:cubicBezTo>
                      <a:cubicBezTo>
                        <a:pt x="1889" y="4000"/>
                        <a:pt x="437" y="1"/>
                        <a:pt x="21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3393;p42"/>
                <p:cNvSpPr/>
                <p:nvPr/>
              </p:nvSpPr>
              <p:spPr>
                <a:xfrm>
                  <a:off x="4174225" y="2232225"/>
                  <a:ext cx="162800" cy="48850"/>
                </a:xfrm>
                <a:custGeom>
                  <a:avLst/>
                  <a:gdLst/>
                  <a:ahLst/>
                  <a:cxnLst/>
                  <a:rect l="l" t="t" r="r" b="b"/>
                  <a:pathLst>
                    <a:path w="6512" h="1954" extrusionOk="0">
                      <a:moveTo>
                        <a:pt x="3165" y="0"/>
                      </a:moveTo>
                      <a:cubicBezTo>
                        <a:pt x="2326" y="0"/>
                        <a:pt x="1486" y="256"/>
                        <a:pt x="773" y="776"/>
                      </a:cubicBezTo>
                      <a:cubicBezTo>
                        <a:pt x="204" y="1183"/>
                        <a:pt x="0" y="1590"/>
                        <a:pt x="81" y="1712"/>
                      </a:cubicBezTo>
                      <a:cubicBezTo>
                        <a:pt x="105" y="1740"/>
                        <a:pt x="143" y="1753"/>
                        <a:pt x="194" y="1753"/>
                      </a:cubicBezTo>
                      <a:cubicBezTo>
                        <a:pt x="565" y="1753"/>
                        <a:pt x="1636" y="1096"/>
                        <a:pt x="3043" y="1096"/>
                      </a:cubicBezTo>
                      <a:cubicBezTo>
                        <a:pt x="3113" y="1096"/>
                        <a:pt x="3184" y="1098"/>
                        <a:pt x="3256" y="1101"/>
                      </a:cubicBezTo>
                      <a:cubicBezTo>
                        <a:pt x="4819" y="1138"/>
                        <a:pt x="5927" y="1953"/>
                        <a:pt x="6291" y="1953"/>
                      </a:cubicBezTo>
                      <a:cubicBezTo>
                        <a:pt x="6335" y="1953"/>
                        <a:pt x="6368" y="1941"/>
                        <a:pt x="6389" y="1915"/>
                      </a:cubicBezTo>
                      <a:cubicBezTo>
                        <a:pt x="6512" y="1834"/>
                        <a:pt x="6308" y="1427"/>
                        <a:pt x="5779" y="939"/>
                      </a:cubicBezTo>
                      <a:cubicBezTo>
                        <a:pt x="5029" y="317"/>
                        <a:pt x="4098" y="0"/>
                        <a:pt x="3165"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3394;p42"/>
                <p:cNvSpPr/>
                <p:nvPr/>
              </p:nvSpPr>
              <p:spPr>
                <a:xfrm>
                  <a:off x="3722475" y="2235925"/>
                  <a:ext cx="177050" cy="56000"/>
                </a:xfrm>
                <a:custGeom>
                  <a:avLst/>
                  <a:gdLst/>
                  <a:ahLst/>
                  <a:cxnLst/>
                  <a:rect l="l" t="t" r="r" b="b"/>
                  <a:pathLst>
                    <a:path w="7082" h="2240" extrusionOk="0">
                      <a:moveTo>
                        <a:pt x="3290" y="0"/>
                      </a:moveTo>
                      <a:cubicBezTo>
                        <a:pt x="2453" y="0"/>
                        <a:pt x="1630" y="214"/>
                        <a:pt x="896" y="669"/>
                      </a:cubicBezTo>
                      <a:cubicBezTo>
                        <a:pt x="245" y="1075"/>
                        <a:pt x="1" y="1482"/>
                        <a:pt x="82" y="1564"/>
                      </a:cubicBezTo>
                      <a:cubicBezTo>
                        <a:pt x="111" y="1605"/>
                        <a:pt x="167" y="1622"/>
                        <a:pt x="247" y="1622"/>
                      </a:cubicBezTo>
                      <a:cubicBezTo>
                        <a:pt x="670" y="1622"/>
                        <a:pt x="1762" y="1136"/>
                        <a:pt x="3137" y="1136"/>
                      </a:cubicBezTo>
                      <a:cubicBezTo>
                        <a:pt x="3295" y="1136"/>
                        <a:pt x="3457" y="1143"/>
                        <a:pt x="3623" y="1157"/>
                      </a:cubicBezTo>
                      <a:cubicBezTo>
                        <a:pt x="5342" y="1269"/>
                        <a:pt x="6546" y="2239"/>
                        <a:pt x="6921" y="2239"/>
                      </a:cubicBezTo>
                      <a:cubicBezTo>
                        <a:pt x="6954" y="2239"/>
                        <a:pt x="6981" y="2232"/>
                        <a:pt x="7000" y="2215"/>
                      </a:cubicBezTo>
                      <a:cubicBezTo>
                        <a:pt x="7082" y="2134"/>
                        <a:pt x="6919" y="1686"/>
                        <a:pt x="6390" y="1198"/>
                      </a:cubicBezTo>
                      <a:cubicBezTo>
                        <a:pt x="5657" y="506"/>
                        <a:pt x="4721" y="99"/>
                        <a:pt x="3704" y="17"/>
                      </a:cubicBezTo>
                      <a:cubicBezTo>
                        <a:pt x="3566" y="6"/>
                        <a:pt x="3428" y="0"/>
                        <a:pt x="329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3395;p42"/>
                <p:cNvSpPr/>
                <p:nvPr/>
              </p:nvSpPr>
              <p:spPr>
                <a:xfrm>
                  <a:off x="3599375" y="2940400"/>
                  <a:ext cx="384600" cy="224025"/>
                </a:xfrm>
                <a:custGeom>
                  <a:avLst/>
                  <a:gdLst/>
                  <a:ahLst/>
                  <a:cxnLst/>
                  <a:rect l="l" t="t" r="r" b="b"/>
                  <a:pathLst>
                    <a:path w="15384" h="8961" extrusionOk="0">
                      <a:moveTo>
                        <a:pt x="0" y="1"/>
                      </a:moveTo>
                      <a:cubicBezTo>
                        <a:pt x="0" y="1"/>
                        <a:pt x="2092" y="8961"/>
                        <a:pt x="14750" y="8961"/>
                      </a:cubicBezTo>
                      <a:cubicBezTo>
                        <a:pt x="14945" y="8961"/>
                        <a:pt x="15143" y="8959"/>
                        <a:pt x="15343" y="8954"/>
                      </a:cubicBezTo>
                      <a:lnTo>
                        <a:pt x="15384" y="5698"/>
                      </a:lnTo>
                      <a:lnTo>
                        <a:pt x="15384" y="5698"/>
                      </a:lnTo>
                      <a:cubicBezTo>
                        <a:pt x="15384" y="5698"/>
                        <a:pt x="15378" y="5698"/>
                        <a:pt x="15368" y="5698"/>
                      </a:cubicBezTo>
                      <a:cubicBezTo>
                        <a:pt x="14999" y="5698"/>
                        <a:pt x="8154" y="5622"/>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3396;p42"/>
                <p:cNvSpPr/>
                <p:nvPr/>
              </p:nvSpPr>
              <p:spPr>
                <a:xfrm>
                  <a:off x="3865925" y="2629025"/>
                  <a:ext cx="145525" cy="96925"/>
                </a:xfrm>
                <a:custGeom>
                  <a:avLst/>
                  <a:gdLst/>
                  <a:ahLst/>
                  <a:cxnLst/>
                  <a:rect l="l" t="t" r="r" b="b"/>
                  <a:pathLst>
                    <a:path w="5821" h="3877" extrusionOk="0">
                      <a:moveTo>
                        <a:pt x="2891" y="0"/>
                      </a:moveTo>
                      <a:cubicBezTo>
                        <a:pt x="2850" y="0"/>
                        <a:pt x="2809" y="1"/>
                        <a:pt x="2768" y="2"/>
                      </a:cubicBezTo>
                      <a:cubicBezTo>
                        <a:pt x="1954" y="43"/>
                        <a:pt x="1222" y="369"/>
                        <a:pt x="652" y="939"/>
                      </a:cubicBezTo>
                      <a:cubicBezTo>
                        <a:pt x="123" y="1508"/>
                        <a:pt x="1" y="2363"/>
                        <a:pt x="367" y="3055"/>
                      </a:cubicBezTo>
                      <a:cubicBezTo>
                        <a:pt x="726" y="3610"/>
                        <a:pt x="1452" y="3877"/>
                        <a:pt x="2187" y="3877"/>
                      </a:cubicBezTo>
                      <a:cubicBezTo>
                        <a:pt x="2368" y="3877"/>
                        <a:pt x="2550" y="3860"/>
                        <a:pt x="2728" y="3828"/>
                      </a:cubicBezTo>
                      <a:cubicBezTo>
                        <a:pt x="3582" y="3584"/>
                        <a:pt x="4396" y="3177"/>
                        <a:pt x="5129" y="2607"/>
                      </a:cubicBezTo>
                      <a:cubicBezTo>
                        <a:pt x="5332" y="2485"/>
                        <a:pt x="5495" y="2322"/>
                        <a:pt x="5658" y="2119"/>
                      </a:cubicBezTo>
                      <a:cubicBezTo>
                        <a:pt x="5821" y="1915"/>
                        <a:pt x="5821" y="1630"/>
                        <a:pt x="5698" y="1427"/>
                      </a:cubicBezTo>
                      <a:lnTo>
                        <a:pt x="5617" y="1427"/>
                      </a:lnTo>
                      <a:cubicBezTo>
                        <a:pt x="4989" y="524"/>
                        <a:pt x="3983" y="0"/>
                        <a:pt x="289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 name="Google Shape;3397;p42"/>
                <p:cNvSpPr/>
                <p:nvPr/>
              </p:nvSpPr>
              <p:spPr>
                <a:xfrm>
                  <a:off x="3888325" y="2580250"/>
                  <a:ext cx="145500" cy="135450"/>
                </a:xfrm>
                <a:custGeom>
                  <a:avLst/>
                  <a:gdLst/>
                  <a:ahLst/>
                  <a:cxnLst/>
                  <a:rect l="l" t="t" r="r" b="b"/>
                  <a:pathLst>
                    <a:path w="5820" h="5418" extrusionOk="0">
                      <a:moveTo>
                        <a:pt x="366" y="0"/>
                      </a:moveTo>
                      <a:cubicBezTo>
                        <a:pt x="244" y="0"/>
                        <a:pt x="0" y="448"/>
                        <a:pt x="0" y="1221"/>
                      </a:cubicBezTo>
                      <a:cubicBezTo>
                        <a:pt x="82" y="2320"/>
                        <a:pt x="570" y="3337"/>
                        <a:pt x="1384" y="4110"/>
                      </a:cubicBezTo>
                      <a:cubicBezTo>
                        <a:pt x="2198" y="4884"/>
                        <a:pt x="3297" y="5331"/>
                        <a:pt x="4436" y="5413"/>
                      </a:cubicBezTo>
                      <a:cubicBezTo>
                        <a:pt x="4504" y="5416"/>
                        <a:pt x="4569" y="5417"/>
                        <a:pt x="4632" y="5417"/>
                      </a:cubicBezTo>
                      <a:cubicBezTo>
                        <a:pt x="5402" y="5417"/>
                        <a:pt x="5820" y="5200"/>
                        <a:pt x="5820" y="5087"/>
                      </a:cubicBezTo>
                      <a:cubicBezTo>
                        <a:pt x="5820" y="4802"/>
                        <a:pt x="3744" y="4884"/>
                        <a:pt x="2157" y="3419"/>
                      </a:cubicBezTo>
                      <a:cubicBezTo>
                        <a:pt x="570" y="1913"/>
                        <a:pt x="651" y="0"/>
                        <a:pt x="36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3398;p42"/>
                <p:cNvSpPr/>
                <p:nvPr/>
              </p:nvSpPr>
              <p:spPr>
                <a:xfrm>
                  <a:off x="3695000" y="2073325"/>
                  <a:ext cx="211650" cy="52225"/>
                </a:xfrm>
                <a:custGeom>
                  <a:avLst/>
                  <a:gdLst/>
                  <a:ahLst/>
                  <a:cxnLst/>
                  <a:rect l="l" t="t" r="r" b="b"/>
                  <a:pathLst>
                    <a:path w="8466" h="2089" extrusionOk="0">
                      <a:moveTo>
                        <a:pt x="4423" y="1"/>
                      </a:moveTo>
                      <a:cubicBezTo>
                        <a:pt x="3263" y="1"/>
                        <a:pt x="2108" y="277"/>
                        <a:pt x="1059" y="824"/>
                      </a:cubicBezTo>
                      <a:cubicBezTo>
                        <a:pt x="326" y="1271"/>
                        <a:pt x="1" y="1678"/>
                        <a:pt x="123" y="1882"/>
                      </a:cubicBezTo>
                      <a:cubicBezTo>
                        <a:pt x="207" y="2036"/>
                        <a:pt x="468" y="2089"/>
                        <a:pt x="862" y="2089"/>
                      </a:cubicBezTo>
                      <a:cubicBezTo>
                        <a:pt x="1616" y="2089"/>
                        <a:pt x="2857" y="1895"/>
                        <a:pt x="4274" y="1841"/>
                      </a:cubicBezTo>
                      <a:cubicBezTo>
                        <a:pt x="4609" y="1822"/>
                        <a:pt x="4937" y="1815"/>
                        <a:pt x="5251" y="1815"/>
                      </a:cubicBezTo>
                      <a:cubicBezTo>
                        <a:pt x="6109" y="1815"/>
                        <a:pt x="6868" y="1868"/>
                        <a:pt x="7426" y="1868"/>
                      </a:cubicBezTo>
                      <a:cubicBezTo>
                        <a:pt x="7953" y="1868"/>
                        <a:pt x="8301" y="1821"/>
                        <a:pt x="8384" y="1638"/>
                      </a:cubicBezTo>
                      <a:cubicBezTo>
                        <a:pt x="8466" y="1393"/>
                        <a:pt x="8099" y="987"/>
                        <a:pt x="7367" y="620"/>
                      </a:cubicBezTo>
                      <a:cubicBezTo>
                        <a:pt x="6425" y="206"/>
                        <a:pt x="5422" y="1"/>
                        <a:pt x="4423"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 name="Google Shape;3399;p42"/>
                <p:cNvSpPr/>
                <p:nvPr/>
              </p:nvSpPr>
              <p:spPr>
                <a:xfrm>
                  <a:off x="4160975" y="2078100"/>
                  <a:ext cx="187250" cy="49850"/>
                </a:xfrm>
                <a:custGeom>
                  <a:avLst/>
                  <a:gdLst/>
                  <a:ahLst/>
                  <a:cxnLst/>
                  <a:rect l="l" t="t" r="r" b="b"/>
                  <a:pathLst>
                    <a:path w="7490" h="1994" extrusionOk="0">
                      <a:moveTo>
                        <a:pt x="3638" y="1"/>
                      </a:moveTo>
                      <a:cubicBezTo>
                        <a:pt x="2696" y="1"/>
                        <a:pt x="1754" y="225"/>
                        <a:pt x="896" y="673"/>
                      </a:cubicBezTo>
                      <a:cubicBezTo>
                        <a:pt x="245" y="1080"/>
                        <a:pt x="1" y="1487"/>
                        <a:pt x="164" y="1691"/>
                      </a:cubicBezTo>
                      <a:cubicBezTo>
                        <a:pt x="316" y="1860"/>
                        <a:pt x="660" y="1910"/>
                        <a:pt x="1135" y="1910"/>
                      </a:cubicBezTo>
                      <a:cubicBezTo>
                        <a:pt x="1800" y="1910"/>
                        <a:pt x="2724" y="1813"/>
                        <a:pt x="3745" y="1813"/>
                      </a:cubicBezTo>
                      <a:cubicBezTo>
                        <a:pt x="4885" y="1813"/>
                        <a:pt x="5916" y="1994"/>
                        <a:pt x="6585" y="1994"/>
                      </a:cubicBezTo>
                      <a:cubicBezTo>
                        <a:pt x="6919" y="1994"/>
                        <a:pt x="7164" y="1949"/>
                        <a:pt x="7286" y="1813"/>
                      </a:cubicBezTo>
                      <a:cubicBezTo>
                        <a:pt x="7489" y="1609"/>
                        <a:pt x="7245" y="1202"/>
                        <a:pt x="6594" y="796"/>
                      </a:cubicBezTo>
                      <a:cubicBezTo>
                        <a:pt x="5682" y="266"/>
                        <a:pt x="4661" y="1"/>
                        <a:pt x="363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 name="Google Shape;3400;p42"/>
                <p:cNvSpPr/>
                <p:nvPr/>
              </p:nvSpPr>
              <p:spPr>
                <a:xfrm>
                  <a:off x="3222925" y="1505425"/>
                  <a:ext cx="819050" cy="869325"/>
                </a:xfrm>
                <a:custGeom>
                  <a:avLst/>
                  <a:gdLst/>
                  <a:ahLst/>
                  <a:cxnLst/>
                  <a:rect l="l" t="t" r="r" b="b"/>
                  <a:pathLst>
                    <a:path w="32762" h="34773" extrusionOk="0">
                      <a:moveTo>
                        <a:pt x="23688" y="1"/>
                      </a:moveTo>
                      <a:cubicBezTo>
                        <a:pt x="16369" y="1"/>
                        <a:pt x="8741" y="4492"/>
                        <a:pt x="4721" y="10557"/>
                      </a:cubicBezTo>
                      <a:cubicBezTo>
                        <a:pt x="204" y="17313"/>
                        <a:pt x="0" y="27365"/>
                        <a:pt x="3297" y="34772"/>
                      </a:cubicBezTo>
                      <a:lnTo>
                        <a:pt x="8262" y="31638"/>
                      </a:lnTo>
                      <a:cubicBezTo>
                        <a:pt x="18314" y="27528"/>
                        <a:pt x="25395" y="17842"/>
                        <a:pt x="31866" y="7831"/>
                      </a:cubicBezTo>
                      <a:cubicBezTo>
                        <a:pt x="32761" y="6488"/>
                        <a:pt x="31663" y="4249"/>
                        <a:pt x="30849" y="2825"/>
                      </a:cubicBezTo>
                      <a:cubicBezTo>
                        <a:pt x="29872" y="1238"/>
                        <a:pt x="28122" y="505"/>
                        <a:pt x="26169" y="180"/>
                      </a:cubicBezTo>
                      <a:cubicBezTo>
                        <a:pt x="25350" y="59"/>
                        <a:pt x="24521" y="1"/>
                        <a:pt x="23688"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 name="Google Shape;3401;p42"/>
                <p:cNvSpPr/>
                <p:nvPr/>
              </p:nvSpPr>
              <p:spPr>
                <a:xfrm>
                  <a:off x="3958525" y="1539850"/>
                  <a:ext cx="525000" cy="786500"/>
                </a:xfrm>
                <a:custGeom>
                  <a:avLst/>
                  <a:gdLst/>
                  <a:ahLst/>
                  <a:cxnLst/>
                  <a:rect l="l" t="t" r="r" b="b"/>
                  <a:pathLst>
                    <a:path w="21000" h="31460" extrusionOk="0">
                      <a:moveTo>
                        <a:pt x="5186" y="1"/>
                      </a:moveTo>
                      <a:cubicBezTo>
                        <a:pt x="3993" y="1"/>
                        <a:pt x="2626" y="267"/>
                        <a:pt x="1018" y="878"/>
                      </a:cubicBezTo>
                      <a:cubicBezTo>
                        <a:pt x="0" y="2832"/>
                        <a:pt x="2035" y="5355"/>
                        <a:pt x="3785" y="6861"/>
                      </a:cubicBezTo>
                      <a:cubicBezTo>
                        <a:pt x="6308" y="9018"/>
                        <a:pt x="8506" y="10483"/>
                        <a:pt x="10175" y="12029"/>
                      </a:cubicBezTo>
                      <a:cubicBezTo>
                        <a:pt x="13512" y="15163"/>
                        <a:pt x="17297" y="25703"/>
                        <a:pt x="17663" y="31442"/>
                      </a:cubicBezTo>
                      <a:cubicBezTo>
                        <a:pt x="17663" y="31454"/>
                        <a:pt x="17663" y="31460"/>
                        <a:pt x="17665" y="31460"/>
                      </a:cubicBezTo>
                      <a:cubicBezTo>
                        <a:pt x="17703" y="31460"/>
                        <a:pt x="18287" y="26515"/>
                        <a:pt x="18680" y="26436"/>
                      </a:cubicBezTo>
                      <a:cubicBezTo>
                        <a:pt x="19128" y="26355"/>
                        <a:pt x="21000" y="24076"/>
                        <a:pt x="20756" y="20901"/>
                      </a:cubicBezTo>
                      <a:cubicBezTo>
                        <a:pt x="19860" y="10116"/>
                        <a:pt x="17093" y="9669"/>
                        <a:pt x="13756" y="5884"/>
                      </a:cubicBezTo>
                      <a:cubicBezTo>
                        <a:pt x="11190" y="2942"/>
                        <a:pt x="9153" y="1"/>
                        <a:pt x="5186"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 name="Google Shape;3402;p42"/>
                <p:cNvSpPr/>
                <p:nvPr/>
              </p:nvSpPr>
              <p:spPr>
                <a:xfrm>
                  <a:off x="3877125" y="1508875"/>
                  <a:ext cx="156700" cy="183175"/>
                </a:xfrm>
                <a:custGeom>
                  <a:avLst/>
                  <a:gdLst/>
                  <a:ahLst/>
                  <a:cxnLst/>
                  <a:rect l="l" t="t" r="r" b="b"/>
                  <a:pathLst>
                    <a:path w="6268" h="7327" extrusionOk="0">
                      <a:moveTo>
                        <a:pt x="528" y="1"/>
                      </a:moveTo>
                      <a:cubicBezTo>
                        <a:pt x="353" y="1"/>
                        <a:pt x="177" y="14"/>
                        <a:pt x="1" y="42"/>
                      </a:cubicBezTo>
                      <a:cubicBezTo>
                        <a:pt x="1" y="123"/>
                        <a:pt x="611" y="204"/>
                        <a:pt x="1425" y="449"/>
                      </a:cubicBezTo>
                      <a:cubicBezTo>
                        <a:pt x="2564" y="896"/>
                        <a:pt x="3541" y="1629"/>
                        <a:pt x="4355" y="2524"/>
                      </a:cubicBezTo>
                      <a:cubicBezTo>
                        <a:pt x="4559" y="2768"/>
                        <a:pt x="4762" y="3053"/>
                        <a:pt x="4925" y="3338"/>
                      </a:cubicBezTo>
                      <a:cubicBezTo>
                        <a:pt x="5088" y="3623"/>
                        <a:pt x="5210" y="3908"/>
                        <a:pt x="5291" y="4233"/>
                      </a:cubicBezTo>
                      <a:cubicBezTo>
                        <a:pt x="5495" y="4722"/>
                        <a:pt x="5657" y="5251"/>
                        <a:pt x="5820" y="5780"/>
                      </a:cubicBezTo>
                      <a:cubicBezTo>
                        <a:pt x="5902" y="6309"/>
                        <a:pt x="5942" y="6797"/>
                        <a:pt x="5983" y="7326"/>
                      </a:cubicBezTo>
                      <a:cubicBezTo>
                        <a:pt x="6024" y="7326"/>
                        <a:pt x="6268" y="6757"/>
                        <a:pt x="6146" y="5739"/>
                      </a:cubicBezTo>
                      <a:cubicBezTo>
                        <a:pt x="6064" y="5210"/>
                        <a:pt x="5902" y="4640"/>
                        <a:pt x="5739" y="4111"/>
                      </a:cubicBezTo>
                      <a:cubicBezTo>
                        <a:pt x="5657" y="3786"/>
                        <a:pt x="5535" y="3460"/>
                        <a:pt x="5373" y="3135"/>
                      </a:cubicBezTo>
                      <a:cubicBezTo>
                        <a:pt x="5169" y="2809"/>
                        <a:pt x="4966" y="2524"/>
                        <a:pt x="4721" y="2239"/>
                      </a:cubicBezTo>
                      <a:cubicBezTo>
                        <a:pt x="3907" y="1262"/>
                        <a:pt x="2809" y="571"/>
                        <a:pt x="1547" y="164"/>
                      </a:cubicBezTo>
                      <a:cubicBezTo>
                        <a:pt x="1221" y="55"/>
                        <a:pt x="878" y="1"/>
                        <a:pt x="528"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3403;p42"/>
                <p:cNvSpPr/>
                <p:nvPr/>
              </p:nvSpPr>
              <p:spPr>
                <a:xfrm>
                  <a:off x="4217975" y="2328750"/>
                  <a:ext cx="76325" cy="73525"/>
                </a:xfrm>
                <a:custGeom>
                  <a:avLst/>
                  <a:gdLst/>
                  <a:ahLst/>
                  <a:cxnLst/>
                  <a:rect l="l" t="t" r="r" b="b"/>
                  <a:pathLst>
                    <a:path w="3053" h="2941" extrusionOk="0">
                      <a:moveTo>
                        <a:pt x="1604" y="1"/>
                      </a:moveTo>
                      <a:cubicBezTo>
                        <a:pt x="1558" y="1"/>
                        <a:pt x="1512" y="3"/>
                        <a:pt x="1465" y="8"/>
                      </a:cubicBezTo>
                      <a:cubicBezTo>
                        <a:pt x="651" y="48"/>
                        <a:pt x="0" y="740"/>
                        <a:pt x="0" y="1595"/>
                      </a:cubicBezTo>
                      <a:cubicBezTo>
                        <a:pt x="79" y="2382"/>
                        <a:pt x="765" y="2940"/>
                        <a:pt x="1546" y="2940"/>
                      </a:cubicBezTo>
                      <a:cubicBezTo>
                        <a:pt x="1573" y="2940"/>
                        <a:pt x="1601" y="2939"/>
                        <a:pt x="1628" y="2938"/>
                      </a:cubicBezTo>
                      <a:cubicBezTo>
                        <a:pt x="2401" y="2857"/>
                        <a:pt x="3052" y="2205"/>
                        <a:pt x="3052" y="1392"/>
                      </a:cubicBezTo>
                      <a:cubicBezTo>
                        <a:pt x="3052" y="1392"/>
                        <a:pt x="3052" y="1351"/>
                        <a:pt x="3052" y="1310"/>
                      </a:cubicBezTo>
                      <a:cubicBezTo>
                        <a:pt x="2976" y="583"/>
                        <a:pt x="2324" y="1"/>
                        <a:pt x="1604"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 name="Google Shape;3404;p42"/>
                <p:cNvSpPr/>
                <p:nvPr/>
              </p:nvSpPr>
              <p:spPr>
                <a:xfrm>
                  <a:off x="3798775" y="2331800"/>
                  <a:ext cx="77350" cy="73525"/>
                </a:xfrm>
                <a:custGeom>
                  <a:avLst/>
                  <a:gdLst/>
                  <a:ahLst/>
                  <a:cxnLst/>
                  <a:rect l="l" t="t" r="r" b="b"/>
                  <a:pathLst>
                    <a:path w="3094" h="2941" extrusionOk="0">
                      <a:moveTo>
                        <a:pt x="1620" y="0"/>
                      </a:moveTo>
                      <a:cubicBezTo>
                        <a:pt x="1569" y="0"/>
                        <a:pt x="1518" y="3"/>
                        <a:pt x="1466" y="8"/>
                      </a:cubicBezTo>
                      <a:cubicBezTo>
                        <a:pt x="652" y="49"/>
                        <a:pt x="1" y="740"/>
                        <a:pt x="42" y="1595"/>
                      </a:cubicBezTo>
                      <a:cubicBezTo>
                        <a:pt x="120" y="2382"/>
                        <a:pt x="769" y="2940"/>
                        <a:pt x="1547" y="2940"/>
                      </a:cubicBezTo>
                      <a:cubicBezTo>
                        <a:pt x="1574" y="2940"/>
                        <a:pt x="1601" y="2939"/>
                        <a:pt x="1629" y="2938"/>
                      </a:cubicBezTo>
                      <a:cubicBezTo>
                        <a:pt x="2443" y="2857"/>
                        <a:pt x="3094" y="2165"/>
                        <a:pt x="3053" y="1351"/>
                      </a:cubicBezTo>
                      <a:cubicBezTo>
                        <a:pt x="3053" y="1351"/>
                        <a:pt x="3053" y="1310"/>
                        <a:pt x="3053" y="1310"/>
                      </a:cubicBezTo>
                      <a:cubicBezTo>
                        <a:pt x="2977" y="548"/>
                        <a:pt x="2366" y="0"/>
                        <a:pt x="1620"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 name="Google Shape;3405;p42"/>
                <p:cNvSpPr/>
                <p:nvPr/>
              </p:nvSpPr>
              <p:spPr>
                <a:xfrm>
                  <a:off x="2620600" y="1543475"/>
                  <a:ext cx="1003200" cy="1590275"/>
                </a:xfrm>
                <a:custGeom>
                  <a:avLst/>
                  <a:gdLst/>
                  <a:ahLst/>
                  <a:cxnLst/>
                  <a:rect l="l" t="t" r="r" b="b"/>
                  <a:pathLst>
                    <a:path w="40128" h="63611" extrusionOk="0">
                      <a:moveTo>
                        <a:pt x="40128" y="1"/>
                      </a:moveTo>
                      <a:cubicBezTo>
                        <a:pt x="27878" y="4192"/>
                        <a:pt x="25599" y="11436"/>
                        <a:pt x="24582" y="15588"/>
                      </a:cubicBezTo>
                      <a:cubicBezTo>
                        <a:pt x="24215" y="17134"/>
                        <a:pt x="24012" y="18843"/>
                        <a:pt x="22954" y="20064"/>
                      </a:cubicBezTo>
                      <a:cubicBezTo>
                        <a:pt x="21367" y="21855"/>
                        <a:pt x="18477" y="22018"/>
                        <a:pt x="16686" y="23605"/>
                      </a:cubicBezTo>
                      <a:cubicBezTo>
                        <a:pt x="14489" y="25518"/>
                        <a:pt x="14529" y="28773"/>
                        <a:pt x="14733" y="31622"/>
                      </a:cubicBezTo>
                      <a:cubicBezTo>
                        <a:pt x="14936" y="34471"/>
                        <a:pt x="15018" y="37727"/>
                        <a:pt x="12902" y="39680"/>
                      </a:cubicBezTo>
                      <a:cubicBezTo>
                        <a:pt x="11518" y="40942"/>
                        <a:pt x="9564" y="41308"/>
                        <a:pt x="7855" y="41959"/>
                      </a:cubicBezTo>
                      <a:cubicBezTo>
                        <a:pt x="6105" y="42611"/>
                        <a:pt x="5006" y="44076"/>
                        <a:pt x="4070" y="45622"/>
                      </a:cubicBezTo>
                      <a:cubicBezTo>
                        <a:pt x="1954" y="49081"/>
                        <a:pt x="1" y="54698"/>
                        <a:pt x="1384" y="55878"/>
                      </a:cubicBezTo>
                      <a:cubicBezTo>
                        <a:pt x="9035" y="62267"/>
                        <a:pt x="23686" y="62593"/>
                        <a:pt x="33739" y="63610"/>
                      </a:cubicBezTo>
                      <a:cubicBezTo>
                        <a:pt x="34634" y="61291"/>
                        <a:pt x="35326" y="58889"/>
                        <a:pt x="35733" y="56448"/>
                      </a:cubicBezTo>
                      <a:cubicBezTo>
                        <a:pt x="35895" y="54657"/>
                        <a:pt x="35529" y="52703"/>
                        <a:pt x="34268" y="51360"/>
                      </a:cubicBezTo>
                      <a:cubicBezTo>
                        <a:pt x="33291" y="50302"/>
                        <a:pt x="31744" y="49448"/>
                        <a:pt x="31744" y="48023"/>
                      </a:cubicBezTo>
                      <a:cubicBezTo>
                        <a:pt x="31744" y="46843"/>
                        <a:pt x="32233" y="45663"/>
                        <a:pt x="32151" y="44483"/>
                      </a:cubicBezTo>
                      <a:cubicBezTo>
                        <a:pt x="32029" y="43262"/>
                        <a:pt x="30116" y="41430"/>
                        <a:pt x="29303" y="41186"/>
                      </a:cubicBezTo>
                      <a:lnTo>
                        <a:pt x="40128"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 name="Google Shape;3406;p42"/>
                <p:cNvSpPr/>
                <p:nvPr/>
              </p:nvSpPr>
              <p:spPr>
                <a:xfrm>
                  <a:off x="3220150" y="2280850"/>
                  <a:ext cx="210350" cy="300350"/>
                </a:xfrm>
                <a:custGeom>
                  <a:avLst/>
                  <a:gdLst/>
                  <a:ahLst/>
                  <a:cxnLst/>
                  <a:rect l="l" t="t" r="r" b="b"/>
                  <a:pathLst>
                    <a:path w="8414" h="12014" extrusionOk="0">
                      <a:moveTo>
                        <a:pt x="5210" y="1"/>
                      </a:moveTo>
                      <a:cubicBezTo>
                        <a:pt x="3072" y="1"/>
                        <a:pt x="608" y="978"/>
                        <a:pt x="355" y="5383"/>
                      </a:cubicBezTo>
                      <a:cubicBezTo>
                        <a:pt x="0" y="11066"/>
                        <a:pt x="4101" y="12013"/>
                        <a:pt x="6364" y="12013"/>
                      </a:cubicBezTo>
                      <a:cubicBezTo>
                        <a:pt x="7213" y="12013"/>
                        <a:pt x="7803" y="11880"/>
                        <a:pt x="7803" y="11813"/>
                      </a:cubicBezTo>
                      <a:cubicBezTo>
                        <a:pt x="7844" y="11610"/>
                        <a:pt x="8414" y="621"/>
                        <a:pt x="8414" y="621"/>
                      </a:cubicBezTo>
                      <a:cubicBezTo>
                        <a:pt x="8325" y="586"/>
                        <a:pt x="6865" y="1"/>
                        <a:pt x="5210" y="1"/>
                      </a:cubicBezTo>
                      <a:close/>
                    </a:path>
                  </a:pathLst>
                </a:custGeom>
                <a:solidFill>
                  <a:srgbClr val="FED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 name="Google Shape;3407;p42"/>
                <p:cNvSpPr/>
                <p:nvPr/>
              </p:nvSpPr>
              <p:spPr>
                <a:xfrm>
                  <a:off x="3276850" y="2342150"/>
                  <a:ext cx="84475" cy="171375"/>
                </a:xfrm>
                <a:custGeom>
                  <a:avLst/>
                  <a:gdLst/>
                  <a:ahLst/>
                  <a:cxnLst/>
                  <a:rect l="l" t="t" r="r" b="b"/>
                  <a:pathLst>
                    <a:path w="3379" h="6855" extrusionOk="0">
                      <a:moveTo>
                        <a:pt x="2116" y="1"/>
                      </a:moveTo>
                      <a:cubicBezTo>
                        <a:pt x="1465" y="123"/>
                        <a:pt x="896" y="530"/>
                        <a:pt x="651" y="1140"/>
                      </a:cubicBezTo>
                      <a:cubicBezTo>
                        <a:pt x="285" y="1792"/>
                        <a:pt x="82" y="2524"/>
                        <a:pt x="41" y="3297"/>
                      </a:cubicBezTo>
                      <a:cubicBezTo>
                        <a:pt x="0" y="4844"/>
                        <a:pt x="692" y="6390"/>
                        <a:pt x="1832" y="6757"/>
                      </a:cubicBezTo>
                      <a:cubicBezTo>
                        <a:pt x="1994" y="6822"/>
                        <a:pt x="2164" y="6854"/>
                        <a:pt x="2332" y="6854"/>
                      </a:cubicBezTo>
                      <a:cubicBezTo>
                        <a:pt x="2584" y="6854"/>
                        <a:pt x="2833" y="6781"/>
                        <a:pt x="3053" y="6635"/>
                      </a:cubicBezTo>
                      <a:cubicBezTo>
                        <a:pt x="3337" y="6472"/>
                        <a:pt x="3378" y="6309"/>
                        <a:pt x="3337" y="6268"/>
                      </a:cubicBezTo>
                      <a:cubicBezTo>
                        <a:pt x="3332" y="6263"/>
                        <a:pt x="3326" y="6260"/>
                        <a:pt x="3318" y="6260"/>
                      </a:cubicBezTo>
                      <a:cubicBezTo>
                        <a:pt x="3271" y="6260"/>
                        <a:pt x="3182" y="6361"/>
                        <a:pt x="2971" y="6431"/>
                      </a:cubicBezTo>
                      <a:cubicBezTo>
                        <a:pt x="2808" y="6492"/>
                        <a:pt x="2635" y="6523"/>
                        <a:pt x="2462" y="6523"/>
                      </a:cubicBezTo>
                      <a:cubicBezTo>
                        <a:pt x="2289" y="6523"/>
                        <a:pt x="2116" y="6492"/>
                        <a:pt x="1954" y="6431"/>
                      </a:cubicBezTo>
                      <a:cubicBezTo>
                        <a:pt x="1140" y="6065"/>
                        <a:pt x="529" y="4722"/>
                        <a:pt x="570" y="3297"/>
                      </a:cubicBezTo>
                      <a:cubicBezTo>
                        <a:pt x="611" y="2646"/>
                        <a:pt x="773" y="1995"/>
                        <a:pt x="1099" y="1385"/>
                      </a:cubicBezTo>
                      <a:cubicBezTo>
                        <a:pt x="1262" y="896"/>
                        <a:pt x="1669" y="530"/>
                        <a:pt x="2157" y="408"/>
                      </a:cubicBezTo>
                      <a:cubicBezTo>
                        <a:pt x="2206" y="396"/>
                        <a:pt x="2256" y="390"/>
                        <a:pt x="2304" y="390"/>
                      </a:cubicBezTo>
                      <a:cubicBezTo>
                        <a:pt x="2576" y="390"/>
                        <a:pt x="2827" y="573"/>
                        <a:pt x="2930" y="815"/>
                      </a:cubicBezTo>
                      <a:cubicBezTo>
                        <a:pt x="3053" y="1059"/>
                        <a:pt x="2971" y="1222"/>
                        <a:pt x="3012" y="1222"/>
                      </a:cubicBezTo>
                      <a:cubicBezTo>
                        <a:pt x="3053" y="1222"/>
                        <a:pt x="3175" y="1100"/>
                        <a:pt x="3134" y="774"/>
                      </a:cubicBezTo>
                      <a:cubicBezTo>
                        <a:pt x="3134" y="571"/>
                        <a:pt x="3012" y="408"/>
                        <a:pt x="2890" y="245"/>
                      </a:cubicBezTo>
                      <a:cubicBezTo>
                        <a:pt x="2646" y="82"/>
                        <a:pt x="2401" y="1"/>
                        <a:pt x="2116"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 name="Google Shape;3408;p42"/>
                <p:cNvSpPr/>
                <p:nvPr/>
              </p:nvSpPr>
              <p:spPr>
                <a:xfrm>
                  <a:off x="4122325" y="2163550"/>
                  <a:ext cx="399875" cy="364650"/>
                </a:xfrm>
                <a:custGeom>
                  <a:avLst/>
                  <a:gdLst/>
                  <a:ahLst/>
                  <a:cxnLst/>
                  <a:rect l="l" t="t" r="r" b="b"/>
                  <a:pathLst>
                    <a:path w="15995" h="14586" extrusionOk="0">
                      <a:moveTo>
                        <a:pt x="41" y="6896"/>
                      </a:moveTo>
                      <a:lnTo>
                        <a:pt x="41" y="6896"/>
                      </a:lnTo>
                      <a:cubicBezTo>
                        <a:pt x="25" y="7047"/>
                        <a:pt x="11" y="7198"/>
                        <a:pt x="1" y="7348"/>
                      </a:cubicBezTo>
                      <a:lnTo>
                        <a:pt x="41" y="7308"/>
                      </a:lnTo>
                      <a:lnTo>
                        <a:pt x="41" y="6982"/>
                      </a:lnTo>
                      <a:cubicBezTo>
                        <a:pt x="41" y="6954"/>
                        <a:pt x="41" y="6925"/>
                        <a:pt x="41" y="6896"/>
                      </a:cubicBezTo>
                      <a:close/>
                      <a:moveTo>
                        <a:pt x="7267" y="0"/>
                      </a:moveTo>
                      <a:cubicBezTo>
                        <a:pt x="3985" y="0"/>
                        <a:pt x="962" y="2247"/>
                        <a:pt x="204" y="5639"/>
                      </a:cubicBezTo>
                      <a:cubicBezTo>
                        <a:pt x="123" y="5883"/>
                        <a:pt x="82" y="6168"/>
                        <a:pt x="82" y="6412"/>
                      </a:cubicBezTo>
                      <a:cubicBezTo>
                        <a:pt x="47" y="6552"/>
                        <a:pt x="42" y="6722"/>
                        <a:pt x="41" y="6896"/>
                      </a:cubicBezTo>
                      <a:lnTo>
                        <a:pt x="41" y="6896"/>
                      </a:lnTo>
                      <a:cubicBezTo>
                        <a:pt x="87" y="6477"/>
                        <a:pt x="155" y="6058"/>
                        <a:pt x="245" y="5639"/>
                      </a:cubicBezTo>
                      <a:cubicBezTo>
                        <a:pt x="1042" y="2380"/>
                        <a:pt x="3966" y="184"/>
                        <a:pt x="7180" y="184"/>
                      </a:cubicBezTo>
                      <a:cubicBezTo>
                        <a:pt x="7739" y="184"/>
                        <a:pt x="8306" y="251"/>
                        <a:pt x="8872" y="389"/>
                      </a:cubicBezTo>
                      <a:cubicBezTo>
                        <a:pt x="9076" y="430"/>
                        <a:pt x="9279" y="511"/>
                        <a:pt x="9483" y="593"/>
                      </a:cubicBezTo>
                      <a:cubicBezTo>
                        <a:pt x="10134" y="796"/>
                        <a:pt x="10745" y="1122"/>
                        <a:pt x="11314" y="1529"/>
                      </a:cubicBezTo>
                      <a:cubicBezTo>
                        <a:pt x="11884" y="1936"/>
                        <a:pt x="12413" y="2424"/>
                        <a:pt x="12820" y="2994"/>
                      </a:cubicBezTo>
                      <a:cubicBezTo>
                        <a:pt x="14692" y="5436"/>
                        <a:pt x="14733" y="8813"/>
                        <a:pt x="12942" y="11337"/>
                      </a:cubicBezTo>
                      <a:cubicBezTo>
                        <a:pt x="12169" y="12476"/>
                        <a:pt x="11029" y="13372"/>
                        <a:pt x="9727" y="13860"/>
                      </a:cubicBezTo>
                      <a:cubicBezTo>
                        <a:pt x="8904" y="14189"/>
                        <a:pt x="8041" y="14348"/>
                        <a:pt x="7183" y="14348"/>
                      </a:cubicBezTo>
                      <a:cubicBezTo>
                        <a:pt x="5709" y="14348"/>
                        <a:pt x="4247" y="13880"/>
                        <a:pt x="3012" y="13005"/>
                      </a:cubicBezTo>
                      <a:cubicBezTo>
                        <a:pt x="1710" y="12029"/>
                        <a:pt x="774" y="10686"/>
                        <a:pt x="326" y="9139"/>
                      </a:cubicBezTo>
                      <a:cubicBezTo>
                        <a:pt x="204" y="8569"/>
                        <a:pt x="82" y="8000"/>
                        <a:pt x="41" y="7389"/>
                      </a:cubicBezTo>
                      <a:lnTo>
                        <a:pt x="41" y="7877"/>
                      </a:lnTo>
                      <a:cubicBezTo>
                        <a:pt x="41" y="8040"/>
                        <a:pt x="41" y="8244"/>
                        <a:pt x="82" y="8406"/>
                      </a:cubicBezTo>
                      <a:cubicBezTo>
                        <a:pt x="123" y="8651"/>
                        <a:pt x="163" y="8895"/>
                        <a:pt x="204" y="9180"/>
                      </a:cubicBezTo>
                      <a:cubicBezTo>
                        <a:pt x="1070" y="12452"/>
                        <a:pt x="4035" y="14586"/>
                        <a:pt x="7225" y="14586"/>
                      </a:cubicBezTo>
                      <a:cubicBezTo>
                        <a:pt x="8082" y="14586"/>
                        <a:pt x="8955" y="14432"/>
                        <a:pt x="9809" y="14104"/>
                      </a:cubicBezTo>
                      <a:cubicBezTo>
                        <a:pt x="14367" y="12395"/>
                        <a:pt x="15994" y="6738"/>
                        <a:pt x="13024" y="2872"/>
                      </a:cubicBezTo>
                      <a:cubicBezTo>
                        <a:pt x="12576" y="2261"/>
                        <a:pt x="12047" y="1773"/>
                        <a:pt x="11436" y="1325"/>
                      </a:cubicBezTo>
                      <a:cubicBezTo>
                        <a:pt x="10907" y="918"/>
                        <a:pt x="10256" y="633"/>
                        <a:pt x="9605" y="389"/>
                      </a:cubicBezTo>
                      <a:cubicBezTo>
                        <a:pt x="8829" y="125"/>
                        <a:pt x="8041" y="0"/>
                        <a:pt x="726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 name="Google Shape;3409;p42"/>
                <p:cNvSpPr/>
                <p:nvPr/>
              </p:nvSpPr>
              <p:spPr>
                <a:xfrm>
                  <a:off x="3628875" y="2169925"/>
                  <a:ext cx="405975" cy="364900"/>
                </a:xfrm>
                <a:custGeom>
                  <a:avLst/>
                  <a:gdLst/>
                  <a:ahLst/>
                  <a:cxnLst/>
                  <a:rect l="l" t="t" r="r" b="b"/>
                  <a:pathLst>
                    <a:path w="16239" h="14596" extrusionOk="0">
                      <a:moveTo>
                        <a:pt x="7323" y="1"/>
                      </a:moveTo>
                      <a:cubicBezTo>
                        <a:pt x="4109" y="1"/>
                        <a:pt x="995" y="2127"/>
                        <a:pt x="163" y="5669"/>
                      </a:cubicBezTo>
                      <a:cubicBezTo>
                        <a:pt x="123" y="5913"/>
                        <a:pt x="82" y="6157"/>
                        <a:pt x="41" y="6401"/>
                      </a:cubicBezTo>
                      <a:cubicBezTo>
                        <a:pt x="41" y="6605"/>
                        <a:pt x="0" y="6768"/>
                        <a:pt x="41" y="6971"/>
                      </a:cubicBezTo>
                      <a:lnTo>
                        <a:pt x="41" y="7297"/>
                      </a:lnTo>
                      <a:cubicBezTo>
                        <a:pt x="41" y="7338"/>
                        <a:pt x="41" y="7378"/>
                        <a:pt x="82" y="7419"/>
                      </a:cubicBezTo>
                      <a:cubicBezTo>
                        <a:pt x="123" y="6849"/>
                        <a:pt x="204" y="6239"/>
                        <a:pt x="326" y="5669"/>
                      </a:cubicBezTo>
                      <a:cubicBezTo>
                        <a:pt x="733" y="4122"/>
                        <a:pt x="1628" y="2739"/>
                        <a:pt x="2890" y="1762"/>
                      </a:cubicBezTo>
                      <a:cubicBezTo>
                        <a:pt x="3745" y="1070"/>
                        <a:pt x="4762" y="582"/>
                        <a:pt x="5861" y="378"/>
                      </a:cubicBezTo>
                      <a:cubicBezTo>
                        <a:pt x="6319" y="287"/>
                        <a:pt x="6788" y="241"/>
                        <a:pt x="7258" y="241"/>
                      </a:cubicBezTo>
                      <a:cubicBezTo>
                        <a:pt x="8041" y="241"/>
                        <a:pt x="8827" y="368"/>
                        <a:pt x="9564" y="622"/>
                      </a:cubicBezTo>
                      <a:cubicBezTo>
                        <a:pt x="10867" y="1111"/>
                        <a:pt x="12047" y="1925"/>
                        <a:pt x="12901" y="3064"/>
                      </a:cubicBezTo>
                      <a:cubicBezTo>
                        <a:pt x="14773" y="5506"/>
                        <a:pt x="14814" y="8884"/>
                        <a:pt x="13023" y="11367"/>
                      </a:cubicBezTo>
                      <a:cubicBezTo>
                        <a:pt x="12617" y="11977"/>
                        <a:pt x="12128" y="12465"/>
                        <a:pt x="11558" y="12913"/>
                      </a:cubicBezTo>
                      <a:cubicBezTo>
                        <a:pt x="11029" y="13320"/>
                        <a:pt x="10419" y="13686"/>
                        <a:pt x="9808" y="13890"/>
                      </a:cubicBezTo>
                      <a:cubicBezTo>
                        <a:pt x="8975" y="14217"/>
                        <a:pt x="8109" y="14376"/>
                        <a:pt x="7252" y="14376"/>
                      </a:cubicBezTo>
                      <a:cubicBezTo>
                        <a:pt x="5766" y="14376"/>
                        <a:pt x="4307" y="13898"/>
                        <a:pt x="3093" y="12994"/>
                      </a:cubicBezTo>
                      <a:cubicBezTo>
                        <a:pt x="1791" y="12058"/>
                        <a:pt x="814" y="10715"/>
                        <a:pt x="407" y="9169"/>
                      </a:cubicBezTo>
                      <a:cubicBezTo>
                        <a:pt x="245" y="8599"/>
                        <a:pt x="163" y="8029"/>
                        <a:pt x="82" y="7419"/>
                      </a:cubicBezTo>
                      <a:cubicBezTo>
                        <a:pt x="82" y="7460"/>
                        <a:pt x="82" y="7500"/>
                        <a:pt x="82" y="7541"/>
                      </a:cubicBezTo>
                      <a:lnTo>
                        <a:pt x="82" y="7867"/>
                      </a:lnTo>
                      <a:cubicBezTo>
                        <a:pt x="82" y="8070"/>
                        <a:pt x="123" y="8274"/>
                        <a:pt x="163" y="8436"/>
                      </a:cubicBezTo>
                      <a:cubicBezTo>
                        <a:pt x="163" y="8681"/>
                        <a:pt x="204" y="8925"/>
                        <a:pt x="285" y="9169"/>
                      </a:cubicBezTo>
                      <a:cubicBezTo>
                        <a:pt x="692" y="10797"/>
                        <a:pt x="1628" y="12180"/>
                        <a:pt x="2971" y="13157"/>
                      </a:cubicBezTo>
                      <a:cubicBezTo>
                        <a:pt x="3867" y="13849"/>
                        <a:pt x="4925" y="14297"/>
                        <a:pt x="6024" y="14500"/>
                      </a:cubicBezTo>
                      <a:cubicBezTo>
                        <a:pt x="6418" y="14564"/>
                        <a:pt x="6820" y="14596"/>
                        <a:pt x="7224" y="14596"/>
                      </a:cubicBezTo>
                      <a:cubicBezTo>
                        <a:pt x="8113" y="14596"/>
                        <a:pt x="9010" y="14442"/>
                        <a:pt x="9849" y="14134"/>
                      </a:cubicBezTo>
                      <a:cubicBezTo>
                        <a:pt x="15018" y="12180"/>
                        <a:pt x="16239" y="5465"/>
                        <a:pt x="12087" y="1803"/>
                      </a:cubicBezTo>
                      <a:cubicBezTo>
                        <a:pt x="10673" y="569"/>
                        <a:pt x="8985" y="1"/>
                        <a:pt x="7323" y="1"/>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3410;p42"/>
                <p:cNvSpPr/>
                <p:nvPr/>
              </p:nvSpPr>
              <p:spPr>
                <a:xfrm>
                  <a:off x="3981925" y="2298275"/>
                  <a:ext cx="145500" cy="44000"/>
                </a:xfrm>
                <a:custGeom>
                  <a:avLst/>
                  <a:gdLst/>
                  <a:ahLst/>
                  <a:cxnLst/>
                  <a:rect l="l" t="t" r="r" b="b"/>
                  <a:pathLst>
                    <a:path w="5820" h="1760" extrusionOk="0">
                      <a:moveTo>
                        <a:pt x="2937" y="0"/>
                      </a:moveTo>
                      <a:cubicBezTo>
                        <a:pt x="2097" y="0"/>
                        <a:pt x="1258" y="316"/>
                        <a:pt x="611" y="942"/>
                      </a:cubicBezTo>
                      <a:cubicBezTo>
                        <a:pt x="326" y="1145"/>
                        <a:pt x="122" y="1430"/>
                        <a:pt x="0" y="1756"/>
                      </a:cubicBezTo>
                      <a:cubicBezTo>
                        <a:pt x="3" y="1758"/>
                        <a:pt x="5" y="1759"/>
                        <a:pt x="9" y="1759"/>
                      </a:cubicBezTo>
                      <a:cubicBezTo>
                        <a:pt x="65" y="1759"/>
                        <a:pt x="272" y="1448"/>
                        <a:pt x="733" y="1064"/>
                      </a:cubicBezTo>
                      <a:cubicBezTo>
                        <a:pt x="1383" y="540"/>
                        <a:pt x="2174" y="275"/>
                        <a:pt x="2960" y="275"/>
                      </a:cubicBezTo>
                      <a:cubicBezTo>
                        <a:pt x="3699" y="275"/>
                        <a:pt x="4435" y="509"/>
                        <a:pt x="5047" y="983"/>
                      </a:cubicBezTo>
                      <a:cubicBezTo>
                        <a:pt x="5546" y="1328"/>
                        <a:pt x="5755" y="1637"/>
                        <a:pt x="5811" y="1637"/>
                      </a:cubicBezTo>
                      <a:cubicBezTo>
                        <a:pt x="5815" y="1637"/>
                        <a:pt x="5818" y="1636"/>
                        <a:pt x="5820" y="1634"/>
                      </a:cubicBezTo>
                      <a:cubicBezTo>
                        <a:pt x="5657" y="1308"/>
                        <a:pt x="5454" y="1064"/>
                        <a:pt x="5169" y="861"/>
                      </a:cubicBezTo>
                      <a:cubicBezTo>
                        <a:pt x="4534" y="285"/>
                        <a:pt x="3735" y="0"/>
                        <a:pt x="2937"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3411;p42"/>
                <p:cNvSpPr/>
                <p:nvPr/>
              </p:nvSpPr>
              <p:spPr>
                <a:xfrm>
                  <a:off x="3385700" y="2284175"/>
                  <a:ext cx="248275" cy="28500"/>
                </a:xfrm>
                <a:custGeom>
                  <a:avLst/>
                  <a:gdLst/>
                  <a:ahLst/>
                  <a:cxnLst/>
                  <a:rect l="l" t="t" r="r" b="b"/>
                  <a:pathLst>
                    <a:path w="9931" h="1140" extrusionOk="0">
                      <a:moveTo>
                        <a:pt x="1" y="0"/>
                      </a:moveTo>
                      <a:cubicBezTo>
                        <a:pt x="448" y="163"/>
                        <a:pt x="937" y="244"/>
                        <a:pt x="1425" y="285"/>
                      </a:cubicBezTo>
                      <a:cubicBezTo>
                        <a:pt x="2321" y="448"/>
                        <a:pt x="3582" y="570"/>
                        <a:pt x="4966" y="692"/>
                      </a:cubicBezTo>
                      <a:lnTo>
                        <a:pt x="8466" y="1018"/>
                      </a:lnTo>
                      <a:cubicBezTo>
                        <a:pt x="8954" y="1099"/>
                        <a:pt x="9443" y="1099"/>
                        <a:pt x="9931" y="1140"/>
                      </a:cubicBezTo>
                      <a:cubicBezTo>
                        <a:pt x="9483" y="977"/>
                        <a:pt x="8995" y="855"/>
                        <a:pt x="8507" y="814"/>
                      </a:cubicBezTo>
                      <a:cubicBezTo>
                        <a:pt x="7611" y="692"/>
                        <a:pt x="6350" y="570"/>
                        <a:pt x="4966" y="448"/>
                      </a:cubicBezTo>
                      <a:lnTo>
                        <a:pt x="1466" y="122"/>
                      </a:lnTo>
                      <a:cubicBezTo>
                        <a:pt x="978" y="41"/>
                        <a:pt x="489" y="0"/>
                        <a:pt x="1" y="0"/>
                      </a:cubicBez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 name="Google Shape;3412;p42"/>
                <p:cNvSpPr/>
                <p:nvPr/>
              </p:nvSpPr>
              <p:spPr>
                <a:xfrm>
                  <a:off x="4406175" y="2324875"/>
                  <a:ext cx="53950" cy="133300"/>
                </a:xfrm>
                <a:custGeom>
                  <a:avLst/>
                  <a:gdLst/>
                  <a:ahLst/>
                  <a:cxnLst/>
                  <a:rect l="l" t="t" r="r" b="b"/>
                  <a:pathLst>
                    <a:path w="2158" h="5332" extrusionOk="0">
                      <a:moveTo>
                        <a:pt x="1995" y="0"/>
                      </a:moveTo>
                      <a:cubicBezTo>
                        <a:pt x="1995" y="977"/>
                        <a:pt x="1832" y="1913"/>
                        <a:pt x="1547" y="2849"/>
                      </a:cubicBezTo>
                      <a:cubicBezTo>
                        <a:pt x="1181" y="3744"/>
                        <a:pt x="652" y="4558"/>
                        <a:pt x="1" y="5331"/>
                      </a:cubicBezTo>
                      <a:cubicBezTo>
                        <a:pt x="42" y="5331"/>
                        <a:pt x="327" y="5169"/>
                        <a:pt x="693" y="4762"/>
                      </a:cubicBezTo>
                      <a:cubicBezTo>
                        <a:pt x="1181" y="4233"/>
                        <a:pt x="1547" y="3622"/>
                        <a:pt x="1792" y="2930"/>
                      </a:cubicBezTo>
                      <a:cubicBezTo>
                        <a:pt x="2036" y="2279"/>
                        <a:pt x="2158" y="1587"/>
                        <a:pt x="2117" y="855"/>
                      </a:cubicBezTo>
                      <a:cubicBezTo>
                        <a:pt x="2158" y="570"/>
                        <a:pt x="2077" y="244"/>
                        <a:pt x="1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3413;p42"/>
                <p:cNvSpPr/>
                <p:nvPr/>
              </p:nvSpPr>
              <p:spPr>
                <a:xfrm>
                  <a:off x="4436700" y="2256500"/>
                  <a:ext cx="17325" cy="27700"/>
                </a:xfrm>
                <a:custGeom>
                  <a:avLst/>
                  <a:gdLst/>
                  <a:ahLst/>
                  <a:cxnLst/>
                  <a:rect l="l" t="t" r="r" b="b"/>
                  <a:pathLst>
                    <a:path w="693" h="1108" extrusionOk="0">
                      <a:moveTo>
                        <a:pt x="26" y="1"/>
                      </a:moveTo>
                      <a:cubicBezTo>
                        <a:pt x="14" y="1"/>
                        <a:pt x="6" y="3"/>
                        <a:pt x="1" y="8"/>
                      </a:cubicBezTo>
                      <a:cubicBezTo>
                        <a:pt x="1" y="49"/>
                        <a:pt x="123" y="293"/>
                        <a:pt x="286" y="537"/>
                      </a:cubicBezTo>
                      <a:cubicBezTo>
                        <a:pt x="408" y="822"/>
                        <a:pt x="489" y="1107"/>
                        <a:pt x="530" y="1107"/>
                      </a:cubicBezTo>
                      <a:cubicBezTo>
                        <a:pt x="611" y="1107"/>
                        <a:pt x="693" y="782"/>
                        <a:pt x="530" y="456"/>
                      </a:cubicBezTo>
                      <a:cubicBezTo>
                        <a:pt x="351" y="134"/>
                        <a:pt x="110" y="1"/>
                        <a:pt x="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 name="Google Shape;3414;p42"/>
                <p:cNvSpPr/>
                <p:nvPr/>
              </p:nvSpPr>
              <p:spPr>
                <a:xfrm>
                  <a:off x="3923925" y="2244475"/>
                  <a:ext cx="53950" cy="175025"/>
                </a:xfrm>
                <a:custGeom>
                  <a:avLst/>
                  <a:gdLst/>
                  <a:ahLst/>
                  <a:cxnLst/>
                  <a:rect l="l" t="t" r="r" b="b"/>
                  <a:pathLst>
                    <a:path w="2158" h="7001" extrusionOk="0">
                      <a:moveTo>
                        <a:pt x="41" y="1"/>
                      </a:moveTo>
                      <a:cubicBezTo>
                        <a:pt x="1" y="42"/>
                        <a:pt x="285" y="367"/>
                        <a:pt x="652" y="937"/>
                      </a:cubicBezTo>
                      <a:cubicBezTo>
                        <a:pt x="1547" y="2443"/>
                        <a:pt x="1873" y="4193"/>
                        <a:pt x="1547" y="5943"/>
                      </a:cubicBezTo>
                      <a:cubicBezTo>
                        <a:pt x="1466" y="6594"/>
                        <a:pt x="1303" y="7001"/>
                        <a:pt x="1344" y="7001"/>
                      </a:cubicBezTo>
                      <a:cubicBezTo>
                        <a:pt x="1547" y="6675"/>
                        <a:pt x="1710" y="6309"/>
                        <a:pt x="1791" y="5943"/>
                      </a:cubicBezTo>
                      <a:cubicBezTo>
                        <a:pt x="2158" y="4193"/>
                        <a:pt x="1832" y="2321"/>
                        <a:pt x="774" y="815"/>
                      </a:cubicBezTo>
                      <a:cubicBezTo>
                        <a:pt x="611" y="530"/>
                        <a:pt x="367" y="245"/>
                        <a:pt x="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3415;p42"/>
                <p:cNvSpPr/>
                <p:nvPr/>
              </p:nvSpPr>
              <p:spPr>
                <a:xfrm>
                  <a:off x="3260575" y="2559900"/>
                  <a:ext cx="137375" cy="125825"/>
                </a:xfrm>
                <a:custGeom>
                  <a:avLst/>
                  <a:gdLst/>
                  <a:ahLst/>
                  <a:cxnLst/>
                  <a:rect l="l" t="t" r="r" b="b"/>
                  <a:pathLst>
                    <a:path w="5495" h="5033" extrusionOk="0">
                      <a:moveTo>
                        <a:pt x="3866" y="0"/>
                      </a:moveTo>
                      <a:cubicBezTo>
                        <a:pt x="3866" y="0"/>
                        <a:pt x="4029" y="81"/>
                        <a:pt x="4273" y="285"/>
                      </a:cubicBezTo>
                      <a:cubicBezTo>
                        <a:pt x="4599" y="611"/>
                        <a:pt x="4884" y="977"/>
                        <a:pt x="5047" y="1384"/>
                      </a:cubicBezTo>
                      <a:cubicBezTo>
                        <a:pt x="5291" y="1994"/>
                        <a:pt x="5250" y="2686"/>
                        <a:pt x="5006" y="3297"/>
                      </a:cubicBezTo>
                      <a:cubicBezTo>
                        <a:pt x="4640" y="4029"/>
                        <a:pt x="3948" y="4558"/>
                        <a:pt x="3174" y="4721"/>
                      </a:cubicBezTo>
                      <a:cubicBezTo>
                        <a:pt x="3021" y="4752"/>
                        <a:pt x="2868" y="4766"/>
                        <a:pt x="2716" y="4766"/>
                      </a:cubicBezTo>
                      <a:cubicBezTo>
                        <a:pt x="2063" y="4766"/>
                        <a:pt x="1439" y="4492"/>
                        <a:pt x="977" y="4029"/>
                      </a:cubicBezTo>
                      <a:cubicBezTo>
                        <a:pt x="488" y="3581"/>
                        <a:pt x="244" y="2930"/>
                        <a:pt x="244" y="2279"/>
                      </a:cubicBezTo>
                      <a:cubicBezTo>
                        <a:pt x="244" y="1831"/>
                        <a:pt x="366" y="1384"/>
                        <a:pt x="570" y="977"/>
                      </a:cubicBezTo>
                      <a:cubicBezTo>
                        <a:pt x="651" y="814"/>
                        <a:pt x="733" y="692"/>
                        <a:pt x="855" y="570"/>
                      </a:cubicBezTo>
                      <a:lnTo>
                        <a:pt x="855" y="570"/>
                      </a:lnTo>
                      <a:cubicBezTo>
                        <a:pt x="692" y="651"/>
                        <a:pt x="570" y="773"/>
                        <a:pt x="488" y="895"/>
                      </a:cubicBezTo>
                      <a:cubicBezTo>
                        <a:pt x="244" y="1302"/>
                        <a:pt x="81" y="1791"/>
                        <a:pt x="81" y="2238"/>
                      </a:cubicBezTo>
                      <a:cubicBezTo>
                        <a:pt x="0" y="2971"/>
                        <a:pt x="285" y="3704"/>
                        <a:pt x="814" y="4192"/>
                      </a:cubicBezTo>
                      <a:cubicBezTo>
                        <a:pt x="1058" y="4477"/>
                        <a:pt x="1343" y="4680"/>
                        <a:pt x="1709" y="4802"/>
                      </a:cubicBezTo>
                      <a:cubicBezTo>
                        <a:pt x="2054" y="4959"/>
                        <a:pt x="2415" y="5033"/>
                        <a:pt x="2771" y="5033"/>
                      </a:cubicBezTo>
                      <a:cubicBezTo>
                        <a:pt x="3801" y="5033"/>
                        <a:pt x="4786" y="4417"/>
                        <a:pt x="5209" y="3419"/>
                      </a:cubicBezTo>
                      <a:cubicBezTo>
                        <a:pt x="5494" y="2727"/>
                        <a:pt x="5494" y="1994"/>
                        <a:pt x="5209" y="1343"/>
                      </a:cubicBezTo>
                      <a:cubicBezTo>
                        <a:pt x="5047" y="895"/>
                        <a:pt x="4721" y="488"/>
                        <a:pt x="4355" y="204"/>
                      </a:cubicBezTo>
                      <a:cubicBezTo>
                        <a:pt x="4192" y="81"/>
                        <a:pt x="4070" y="41"/>
                        <a:pt x="3866"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3416;p42"/>
                <p:cNvSpPr/>
                <p:nvPr/>
              </p:nvSpPr>
              <p:spPr>
                <a:xfrm>
                  <a:off x="4355325" y="2576175"/>
                  <a:ext cx="95650" cy="155275"/>
                </a:xfrm>
                <a:custGeom>
                  <a:avLst/>
                  <a:gdLst/>
                  <a:ahLst/>
                  <a:cxnLst/>
                  <a:rect l="l" t="t" r="r" b="b"/>
                  <a:pathLst>
                    <a:path w="3826" h="6211" extrusionOk="0">
                      <a:moveTo>
                        <a:pt x="1058" y="0"/>
                      </a:moveTo>
                      <a:cubicBezTo>
                        <a:pt x="1506" y="204"/>
                        <a:pt x="1913" y="407"/>
                        <a:pt x="2279" y="692"/>
                      </a:cubicBezTo>
                      <a:cubicBezTo>
                        <a:pt x="2686" y="977"/>
                        <a:pt x="3012" y="1384"/>
                        <a:pt x="3215" y="1832"/>
                      </a:cubicBezTo>
                      <a:cubicBezTo>
                        <a:pt x="3459" y="2401"/>
                        <a:pt x="3541" y="3012"/>
                        <a:pt x="3419" y="3622"/>
                      </a:cubicBezTo>
                      <a:cubicBezTo>
                        <a:pt x="3297" y="4233"/>
                        <a:pt x="3012" y="4762"/>
                        <a:pt x="2605" y="5209"/>
                      </a:cubicBezTo>
                      <a:cubicBezTo>
                        <a:pt x="2279" y="5576"/>
                        <a:pt x="1832" y="5861"/>
                        <a:pt x="1384" y="5983"/>
                      </a:cubicBezTo>
                      <a:cubicBezTo>
                        <a:pt x="1207" y="6031"/>
                        <a:pt x="1024" y="6054"/>
                        <a:pt x="840" y="6054"/>
                      </a:cubicBezTo>
                      <a:cubicBezTo>
                        <a:pt x="557" y="6054"/>
                        <a:pt x="271" y="6000"/>
                        <a:pt x="0" y="5901"/>
                      </a:cubicBezTo>
                      <a:lnTo>
                        <a:pt x="0" y="5901"/>
                      </a:lnTo>
                      <a:cubicBezTo>
                        <a:pt x="0" y="5901"/>
                        <a:pt x="122" y="6023"/>
                        <a:pt x="366" y="6105"/>
                      </a:cubicBezTo>
                      <a:cubicBezTo>
                        <a:pt x="573" y="6182"/>
                        <a:pt x="796" y="6211"/>
                        <a:pt x="1024" y="6211"/>
                      </a:cubicBezTo>
                      <a:cubicBezTo>
                        <a:pt x="1156" y="6211"/>
                        <a:pt x="1290" y="6201"/>
                        <a:pt x="1425" y="6186"/>
                      </a:cubicBezTo>
                      <a:cubicBezTo>
                        <a:pt x="1954" y="6064"/>
                        <a:pt x="2401" y="5779"/>
                        <a:pt x="2808" y="5372"/>
                      </a:cubicBezTo>
                      <a:cubicBezTo>
                        <a:pt x="3256" y="4925"/>
                        <a:pt x="3541" y="4314"/>
                        <a:pt x="3663" y="3663"/>
                      </a:cubicBezTo>
                      <a:cubicBezTo>
                        <a:pt x="3826" y="3012"/>
                        <a:pt x="3704" y="2320"/>
                        <a:pt x="3419" y="1750"/>
                      </a:cubicBezTo>
                      <a:cubicBezTo>
                        <a:pt x="3175" y="1262"/>
                        <a:pt x="2849" y="855"/>
                        <a:pt x="2401" y="529"/>
                      </a:cubicBezTo>
                      <a:cubicBezTo>
                        <a:pt x="2116" y="326"/>
                        <a:pt x="1791" y="163"/>
                        <a:pt x="1465" y="82"/>
                      </a:cubicBezTo>
                      <a:cubicBezTo>
                        <a:pt x="1343" y="0"/>
                        <a:pt x="1221" y="0"/>
                        <a:pt x="1058" y="0"/>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 name="Google Shape;3417;p42"/>
                <p:cNvSpPr/>
                <p:nvPr/>
              </p:nvSpPr>
              <p:spPr>
                <a:xfrm>
                  <a:off x="2737600" y="4698525"/>
                  <a:ext cx="1601450" cy="667100"/>
                </a:xfrm>
                <a:custGeom>
                  <a:avLst/>
                  <a:gdLst/>
                  <a:ahLst/>
                  <a:cxnLst/>
                  <a:rect l="l" t="t" r="r" b="b"/>
                  <a:pathLst>
                    <a:path w="64058" h="26684" extrusionOk="0">
                      <a:moveTo>
                        <a:pt x="53273" y="1"/>
                      </a:moveTo>
                      <a:cubicBezTo>
                        <a:pt x="53273" y="1"/>
                        <a:pt x="46395" y="855"/>
                        <a:pt x="45378" y="1303"/>
                      </a:cubicBezTo>
                      <a:cubicBezTo>
                        <a:pt x="44361" y="1751"/>
                        <a:pt x="43262" y="3704"/>
                        <a:pt x="43262" y="3704"/>
                      </a:cubicBezTo>
                      <a:lnTo>
                        <a:pt x="41390" y="4477"/>
                      </a:lnTo>
                      <a:cubicBezTo>
                        <a:pt x="38500" y="5291"/>
                        <a:pt x="38622" y="8181"/>
                        <a:pt x="37686" y="8262"/>
                      </a:cubicBezTo>
                      <a:cubicBezTo>
                        <a:pt x="37676" y="8264"/>
                        <a:pt x="37662" y="8264"/>
                        <a:pt x="37644" y="8264"/>
                      </a:cubicBezTo>
                      <a:cubicBezTo>
                        <a:pt x="36135" y="8264"/>
                        <a:pt x="9605" y="3094"/>
                        <a:pt x="9605" y="3094"/>
                      </a:cubicBezTo>
                      <a:lnTo>
                        <a:pt x="7163" y="2442"/>
                      </a:lnTo>
                      <a:cubicBezTo>
                        <a:pt x="3094" y="5535"/>
                        <a:pt x="1466" y="10623"/>
                        <a:pt x="733" y="15140"/>
                      </a:cubicBezTo>
                      <a:cubicBezTo>
                        <a:pt x="733" y="15140"/>
                        <a:pt x="1" y="17378"/>
                        <a:pt x="733" y="18599"/>
                      </a:cubicBezTo>
                      <a:lnTo>
                        <a:pt x="36506" y="22018"/>
                      </a:lnTo>
                      <a:lnTo>
                        <a:pt x="44076" y="24256"/>
                      </a:lnTo>
                      <a:cubicBezTo>
                        <a:pt x="44076" y="24256"/>
                        <a:pt x="48227" y="26047"/>
                        <a:pt x="50262" y="26495"/>
                      </a:cubicBezTo>
                      <a:cubicBezTo>
                        <a:pt x="50823" y="26623"/>
                        <a:pt x="51345" y="26683"/>
                        <a:pt x="51817" y="26683"/>
                      </a:cubicBezTo>
                      <a:cubicBezTo>
                        <a:pt x="53436" y="26683"/>
                        <a:pt x="54481" y="25978"/>
                        <a:pt x="54576" y="24907"/>
                      </a:cubicBezTo>
                      <a:cubicBezTo>
                        <a:pt x="54657" y="23483"/>
                        <a:pt x="52704" y="23320"/>
                        <a:pt x="52704" y="23320"/>
                      </a:cubicBezTo>
                      <a:cubicBezTo>
                        <a:pt x="51035" y="22669"/>
                        <a:pt x="49407" y="21936"/>
                        <a:pt x="47861" y="21082"/>
                      </a:cubicBezTo>
                      <a:cubicBezTo>
                        <a:pt x="46721" y="20309"/>
                        <a:pt x="45826" y="19250"/>
                        <a:pt x="45175" y="18030"/>
                      </a:cubicBezTo>
                      <a:lnTo>
                        <a:pt x="45175" y="18030"/>
                      </a:lnTo>
                      <a:lnTo>
                        <a:pt x="47861" y="18396"/>
                      </a:lnTo>
                      <a:cubicBezTo>
                        <a:pt x="47861" y="18396"/>
                        <a:pt x="53558" y="22465"/>
                        <a:pt x="55674" y="23727"/>
                      </a:cubicBezTo>
                      <a:cubicBezTo>
                        <a:pt x="56127" y="23988"/>
                        <a:pt x="56505" y="24095"/>
                        <a:pt x="56821" y="24095"/>
                      </a:cubicBezTo>
                      <a:cubicBezTo>
                        <a:pt x="57986" y="24095"/>
                        <a:pt x="58322" y="22652"/>
                        <a:pt x="58482" y="22140"/>
                      </a:cubicBezTo>
                      <a:cubicBezTo>
                        <a:pt x="58645" y="21489"/>
                        <a:pt x="52134" y="14896"/>
                        <a:pt x="52134" y="14896"/>
                      </a:cubicBezTo>
                      <a:lnTo>
                        <a:pt x="52134" y="14896"/>
                      </a:lnTo>
                      <a:cubicBezTo>
                        <a:pt x="52134" y="14896"/>
                        <a:pt x="58360" y="18884"/>
                        <a:pt x="59500" y="19902"/>
                      </a:cubicBezTo>
                      <a:cubicBezTo>
                        <a:pt x="60209" y="20532"/>
                        <a:pt x="61157" y="20891"/>
                        <a:pt x="61837" y="20891"/>
                      </a:cubicBezTo>
                      <a:cubicBezTo>
                        <a:pt x="62211" y="20891"/>
                        <a:pt x="62504" y="20783"/>
                        <a:pt x="62634" y="20553"/>
                      </a:cubicBezTo>
                      <a:cubicBezTo>
                        <a:pt x="63000" y="19902"/>
                        <a:pt x="64058" y="19902"/>
                        <a:pt x="62634" y="17175"/>
                      </a:cubicBezTo>
                      <a:cubicBezTo>
                        <a:pt x="61250" y="14407"/>
                        <a:pt x="50099" y="7001"/>
                        <a:pt x="50099" y="7001"/>
                      </a:cubicBezTo>
                      <a:lnTo>
                        <a:pt x="53151" y="6349"/>
                      </a:lnTo>
                      <a:lnTo>
                        <a:pt x="56488" y="7814"/>
                      </a:lnTo>
                      <a:cubicBezTo>
                        <a:pt x="56733" y="8954"/>
                        <a:pt x="57221" y="10053"/>
                        <a:pt x="57872" y="11030"/>
                      </a:cubicBezTo>
                      <a:cubicBezTo>
                        <a:pt x="58279" y="11626"/>
                        <a:pt x="58790" y="11825"/>
                        <a:pt x="59290" y="11825"/>
                      </a:cubicBezTo>
                      <a:cubicBezTo>
                        <a:pt x="60291" y="11825"/>
                        <a:pt x="61250" y="11030"/>
                        <a:pt x="61250" y="11030"/>
                      </a:cubicBezTo>
                      <a:lnTo>
                        <a:pt x="59907" y="4152"/>
                      </a:lnTo>
                      <a:lnTo>
                        <a:pt x="53273" y="1"/>
                      </a:lnTo>
                      <a:close/>
                    </a:path>
                  </a:pathLst>
                </a:custGeom>
                <a:solidFill>
                  <a:srgbClr val="FED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 name="Google Shape;3418;p42"/>
                <p:cNvSpPr/>
                <p:nvPr/>
              </p:nvSpPr>
              <p:spPr>
                <a:xfrm>
                  <a:off x="3525100" y="4905075"/>
                  <a:ext cx="154675" cy="222875"/>
                </a:xfrm>
                <a:custGeom>
                  <a:avLst/>
                  <a:gdLst/>
                  <a:ahLst/>
                  <a:cxnLst/>
                  <a:rect l="l" t="t" r="r" b="b"/>
                  <a:pathLst>
                    <a:path w="6187" h="8915" extrusionOk="0">
                      <a:moveTo>
                        <a:pt x="6186" y="0"/>
                      </a:moveTo>
                      <a:cubicBezTo>
                        <a:pt x="5739" y="285"/>
                        <a:pt x="5291" y="611"/>
                        <a:pt x="4884" y="977"/>
                      </a:cubicBezTo>
                      <a:cubicBezTo>
                        <a:pt x="3867" y="1832"/>
                        <a:pt x="2931" y="2768"/>
                        <a:pt x="2076" y="3785"/>
                      </a:cubicBezTo>
                      <a:cubicBezTo>
                        <a:pt x="1221" y="4802"/>
                        <a:pt x="570" y="6023"/>
                        <a:pt x="163" y="7285"/>
                      </a:cubicBezTo>
                      <a:cubicBezTo>
                        <a:pt x="122" y="7529"/>
                        <a:pt x="82" y="7733"/>
                        <a:pt x="41" y="7977"/>
                      </a:cubicBezTo>
                      <a:cubicBezTo>
                        <a:pt x="0" y="8140"/>
                        <a:pt x="0" y="8302"/>
                        <a:pt x="0" y="8506"/>
                      </a:cubicBezTo>
                      <a:cubicBezTo>
                        <a:pt x="0" y="8628"/>
                        <a:pt x="0" y="8791"/>
                        <a:pt x="41" y="8913"/>
                      </a:cubicBezTo>
                      <a:cubicBezTo>
                        <a:pt x="42" y="8914"/>
                        <a:pt x="43" y="8915"/>
                        <a:pt x="45" y="8915"/>
                      </a:cubicBezTo>
                      <a:cubicBezTo>
                        <a:pt x="82" y="8915"/>
                        <a:pt x="90" y="8273"/>
                        <a:pt x="367" y="7326"/>
                      </a:cubicBezTo>
                      <a:cubicBezTo>
                        <a:pt x="774" y="6105"/>
                        <a:pt x="1425" y="4925"/>
                        <a:pt x="2279" y="3948"/>
                      </a:cubicBezTo>
                      <a:cubicBezTo>
                        <a:pt x="3134" y="2930"/>
                        <a:pt x="4029" y="1994"/>
                        <a:pt x="5006" y="1099"/>
                      </a:cubicBezTo>
                      <a:cubicBezTo>
                        <a:pt x="5413" y="773"/>
                        <a:pt x="5820" y="407"/>
                        <a:pt x="6186"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3419;p42"/>
                <p:cNvSpPr/>
                <p:nvPr/>
              </p:nvSpPr>
              <p:spPr>
                <a:xfrm>
                  <a:off x="3645150" y="4791125"/>
                  <a:ext cx="174000" cy="387650"/>
                </a:xfrm>
                <a:custGeom>
                  <a:avLst/>
                  <a:gdLst/>
                  <a:ahLst/>
                  <a:cxnLst/>
                  <a:rect l="l" t="t" r="r" b="b"/>
                  <a:pathLst>
                    <a:path w="6960" h="15506" extrusionOk="0">
                      <a:moveTo>
                        <a:pt x="6960" y="0"/>
                      </a:moveTo>
                      <a:cubicBezTo>
                        <a:pt x="6919" y="0"/>
                        <a:pt x="6878" y="41"/>
                        <a:pt x="6838" y="41"/>
                      </a:cubicBezTo>
                      <a:cubicBezTo>
                        <a:pt x="6675" y="122"/>
                        <a:pt x="6512" y="204"/>
                        <a:pt x="6390" y="326"/>
                      </a:cubicBezTo>
                      <a:cubicBezTo>
                        <a:pt x="5861" y="692"/>
                        <a:pt x="5413" y="1180"/>
                        <a:pt x="5047" y="1709"/>
                      </a:cubicBezTo>
                      <a:cubicBezTo>
                        <a:pt x="4437" y="2483"/>
                        <a:pt x="4070" y="3419"/>
                        <a:pt x="4030" y="4355"/>
                      </a:cubicBezTo>
                      <a:cubicBezTo>
                        <a:pt x="3948" y="4924"/>
                        <a:pt x="3745" y="5454"/>
                        <a:pt x="3460" y="5901"/>
                      </a:cubicBezTo>
                      <a:cubicBezTo>
                        <a:pt x="3053" y="6349"/>
                        <a:pt x="2768" y="6878"/>
                        <a:pt x="2524" y="7448"/>
                      </a:cubicBezTo>
                      <a:cubicBezTo>
                        <a:pt x="2167" y="8399"/>
                        <a:pt x="2158" y="9465"/>
                        <a:pt x="2496" y="10422"/>
                      </a:cubicBezTo>
                      <a:lnTo>
                        <a:pt x="2496" y="10422"/>
                      </a:lnTo>
                      <a:cubicBezTo>
                        <a:pt x="1311" y="11199"/>
                        <a:pt x="483" y="12440"/>
                        <a:pt x="163" y="13837"/>
                      </a:cubicBezTo>
                      <a:cubicBezTo>
                        <a:pt x="82" y="14244"/>
                        <a:pt x="41" y="14651"/>
                        <a:pt x="41" y="15058"/>
                      </a:cubicBezTo>
                      <a:cubicBezTo>
                        <a:pt x="1" y="15221"/>
                        <a:pt x="41" y="15343"/>
                        <a:pt x="82" y="15506"/>
                      </a:cubicBezTo>
                      <a:cubicBezTo>
                        <a:pt x="82" y="14936"/>
                        <a:pt x="163" y="14407"/>
                        <a:pt x="285" y="13878"/>
                      </a:cubicBezTo>
                      <a:cubicBezTo>
                        <a:pt x="652" y="12494"/>
                        <a:pt x="1506" y="11314"/>
                        <a:pt x="2687" y="10581"/>
                      </a:cubicBezTo>
                      <a:lnTo>
                        <a:pt x="2768" y="10500"/>
                      </a:lnTo>
                      <a:lnTo>
                        <a:pt x="2768" y="10419"/>
                      </a:lnTo>
                      <a:cubicBezTo>
                        <a:pt x="2402" y="9483"/>
                        <a:pt x="2402" y="8465"/>
                        <a:pt x="2768" y="7570"/>
                      </a:cubicBezTo>
                      <a:cubicBezTo>
                        <a:pt x="2971" y="7000"/>
                        <a:pt x="3297" y="6471"/>
                        <a:pt x="3663" y="6023"/>
                      </a:cubicBezTo>
                      <a:cubicBezTo>
                        <a:pt x="3989" y="5535"/>
                        <a:pt x="4192" y="5006"/>
                        <a:pt x="4233" y="4436"/>
                      </a:cubicBezTo>
                      <a:cubicBezTo>
                        <a:pt x="4274" y="3907"/>
                        <a:pt x="4396" y="3419"/>
                        <a:pt x="4559" y="2971"/>
                      </a:cubicBezTo>
                      <a:cubicBezTo>
                        <a:pt x="4721" y="2564"/>
                        <a:pt x="4925" y="2157"/>
                        <a:pt x="5169" y="1831"/>
                      </a:cubicBezTo>
                      <a:cubicBezTo>
                        <a:pt x="5495" y="1262"/>
                        <a:pt x="5942" y="814"/>
                        <a:pt x="6390" y="407"/>
                      </a:cubicBezTo>
                      <a:cubicBezTo>
                        <a:pt x="6594" y="244"/>
                        <a:pt x="6756" y="122"/>
                        <a:pt x="696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 name="Google Shape;3420;p42"/>
                <p:cNvSpPr/>
                <p:nvPr/>
              </p:nvSpPr>
              <p:spPr>
                <a:xfrm>
                  <a:off x="3893400" y="4835825"/>
                  <a:ext cx="89550" cy="32450"/>
                </a:xfrm>
                <a:custGeom>
                  <a:avLst/>
                  <a:gdLst/>
                  <a:ahLst/>
                  <a:cxnLst/>
                  <a:rect l="l" t="t" r="r" b="b"/>
                  <a:pathLst>
                    <a:path w="3582" h="1298" extrusionOk="0">
                      <a:moveTo>
                        <a:pt x="13" y="0"/>
                      </a:moveTo>
                      <a:cubicBezTo>
                        <a:pt x="8" y="0"/>
                        <a:pt x="4" y="1"/>
                        <a:pt x="1" y="3"/>
                      </a:cubicBezTo>
                      <a:cubicBezTo>
                        <a:pt x="811" y="848"/>
                        <a:pt x="1895" y="1297"/>
                        <a:pt x="3043" y="1297"/>
                      </a:cubicBezTo>
                      <a:cubicBezTo>
                        <a:pt x="3221" y="1297"/>
                        <a:pt x="3401" y="1286"/>
                        <a:pt x="3582" y="1264"/>
                      </a:cubicBezTo>
                      <a:cubicBezTo>
                        <a:pt x="3582" y="1183"/>
                        <a:pt x="2727" y="1142"/>
                        <a:pt x="1751" y="817"/>
                      </a:cubicBezTo>
                      <a:cubicBezTo>
                        <a:pt x="773" y="465"/>
                        <a:pt x="134" y="0"/>
                        <a:pt x="13"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 name="Google Shape;3421;p42"/>
                <p:cNvSpPr/>
                <p:nvPr/>
              </p:nvSpPr>
              <p:spPr>
                <a:xfrm>
                  <a:off x="3886275" y="4994600"/>
                  <a:ext cx="140425" cy="60050"/>
                </a:xfrm>
                <a:custGeom>
                  <a:avLst/>
                  <a:gdLst/>
                  <a:ahLst/>
                  <a:cxnLst/>
                  <a:rect l="l" t="t" r="r" b="b"/>
                  <a:pathLst>
                    <a:path w="5617" h="2402" extrusionOk="0">
                      <a:moveTo>
                        <a:pt x="1" y="1"/>
                      </a:moveTo>
                      <a:lnTo>
                        <a:pt x="1" y="1"/>
                      </a:lnTo>
                      <a:cubicBezTo>
                        <a:pt x="896" y="489"/>
                        <a:pt x="1791" y="937"/>
                        <a:pt x="2727" y="1303"/>
                      </a:cubicBezTo>
                      <a:cubicBezTo>
                        <a:pt x="3664" y="1751"/>
                        <a:pt x="4600" y="2117"/>
                        <a:pt x="5617" y="2402"/>
                      </a:cubicBezTo>
                      <a:cubicBezTo>
                        <a:pt x="4722" y="1873"/>
                        <a:pt x="3826" y="1425"/>
                        <a:pt x="2850" y="1059"/>
                      </a:cubicBezTo>
                      <a:cubicBezTo>
                        <a:pt x="1954" y="611"/>
                        <a:pt x="978" y="285"/>
                        <a:pt x="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 name="Google Shape;3422;p42"/>
                <p:cNvSpPr/>
                <p:nvPr/>
              </p:nvSpPr>
              <p:spPr>
                <a:xfrm>
                  <a:off x="3800825" y="5117700"/>
                  <a:ext cx="72250" cy="29550"/>
                </a:xfrm>
                <a:custGeom>
                  <a:avLst/>
                  <a:gdLst/>
                  <a:ahLst/>
                  <a:cxnLst/>
                  <a:rect l="l" t="t" r="r" b="b"/>
                  <a:pathLst>
                    <a:path w="2890" h="1182" extrusionOk="0">
                      <a:moveTo>
                        <a:pt x="0" y="1"/>
                      </a:moveTo>
                      <a:cubicBezTo>
                        <a:pt x="936" y="449"/>
                        <a:pt x="1913" y="856"/>
                        <a:pt x="2890" y="1181"/>
                      </a:cubicBezTo>
                      <a:cubicBezTo>
                        <a:pt x="2523" y="815"/>
                        <a:pt x="2035" y="530"/>
                        <a:pt x="1547" y="408"/>
                      </a:cubicBezTo>
                      <a:cubicBezTo>
                        <a:pt x="1058" y="164"/>
                        <a:pt x="529" y="1"/>
                        <a:pt x="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 name="Google Shape;3423;p42"/>
                <p:cNvSpPr/>
                <p:nvPr/>
              </p:nvSpPr>
              <p:spPr>
                <a:xfrm>
                  <a:off x="3956475" y="5066450"/>
                  <a:ext cx="46825" cy="57400"/>
                </a:xfrm>
                <a:custGeom>
                  <a:avLst/>
                  <a:gdLst/>
                  <a:ahLst/>
                  <a:cxnLst/>
                  <a:rect l="l" t="t" r="r" b="b"/>
                  <a:pathLst>
                    <a:path w="1873" h="2296" extrusionOk="0">
                      <a:moveTo>
                        <a:pt x="1815" y="0"/>
                      </a:moveTo>
                      <a:cubicBezTo>
                        <a:pt x="1739" y="0"/>
                        <a:pt x="1604" y="38"/>
                        <a:pt x="1425" y="97"/>
                      </a:cubicBezTo>
                      <a:cubicBezTo>
                        <a:pt x="693" y="423"/>
                        <a:pt x="204" y="1074"/>
                        <a:pt x="82" y="1807"/>
                      </a:cubicBezTo>
                      <a:cubicBezTo>
                        <a:pt x="1" y="2092"/>
                        <a:pt x="42" y="2295"/>
                        <a:pt x="82" y="2295"/>
                      </a:cubicBezTo>
                      <a:cubicBezTo>
                        <a:pt x="326" y="1318"/>
                        <a:pt x="978" y="504"/>
                        <a:pt x="1873" y="16"/>
                      </a:cubicBezTo>
                      <a:cubicBezTo>
                        <a:pt x="1862" y="5"/>
                        <a:pt x="1842" y="0"/>
                        <a:pt x="181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 name="Google Shape;3424;p42"/>
                <p:cNvSpPr/>
                <p:nvPr/>
              </p:nvSpPr>
              <p:spPr>
                <a:xfrm>
                  <a:off x="4036850" y="4963600"/>
                  <a:ext cx="34625" cy="50350"/>
                </a:xfrm>
                <a:custGeom>
                  <a:avLst/>
                  <a:gdLst/>
                  <a:ahLst/>
                  <a:cxnLst/>
                  <a:rect l="l" t="t" r="r" b="b"/>
                  <a:pathLst>
                    <a:path w="1385" h="2014" extrusionOk="0">
                      <a:moveTo>
                        <a:pt x="1328" y="0"/>
                      </a:moveTo>
                      <a:cubicBezTo>
                        <a:pt x="1160" y="0"/>
                        <a:pt x="671" y="202"/>
                        <a:pt x="327" y="752"/>
                      </a:cubicBezTo>
                      <a:cubicBezTo>
                        <a:pt x="82" y="1118"/>
                        <a:pt x="1" y="1607"/>
                        <a:pt x="123" y="2014"/>
                      </a:cubicBezTo>
                      <a:cubicBezTo>
                        <a:pt x="245" y="1647"/>
                        <a:pt x="408" y="1241"/>
                        <a:pt x="571" y="915"/>
                      </a:cubicBezTo>
                      <a:cubicBezTo>
                        <a:pt x="896" y="345"/>
                        <a:pt x="1385" y="60"/>
                        <a:pt x="1385" y="20"/>
                      </a:cubicBezTo>
                      <a:cubicBezTo>
                        <a:pt x="1378" y="7"/>
                        <a:pt x="1358" y="0"/>
                        <a:pt x="1328"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 name="Google Shape;3425;p42"/>
                <p:cNvSpPr/>
                <p:nvPr/>
              </p:nvSpPr>
              <p:spPr>
                <a:xfrm>
                  <a:off x="4043975" y="4715575"/>
                  <a:ext cx="24450" cy="61325"/>
                </a:xfrm>
                <a:custGeom>
                  <a:avLst/>
                  <a:gdLst/>
                  <a:ahLst/>
                  <a:cxnLst/>
                  <a:rect l="l" t="t" r="r" b="b"/>
                  <a:pathLst>
                    <a:path w="978" h="2453" extrusionOk="0">
                      <a:moveTo>
                        <a:pt x="964" y="0"/>
                      </a:moveTo>
                      <a:cubicBezTo>
                        <a:pt x="921" y="0"/>
                        <a:pt x="780" y="79"/>
                        <a:pt x="611" y="214"/>
                      </a:cubicBezTo>
                      <a:cubicBezTo>
                        <a:pt x="367" y="458"/>
                        <a:pt x="204" y="743"/>
                        <a:pt x="123" y="1069"/>
                      </a:cubicBezTo>
                      <a:cubicBezTo>
                        <a:pt x="1" y="1394"/>
                        <a:pt x="1" y="1760"/>
                        <a:pt x="123" y="2086"/>
                      </a:cubicBezTo>
                      <a:cubicBezTo>
                        <a:pt x="204" y="2330"/>
                        <a:pt x="286" y="2452"/>
                        <a:pt x="326" y="2452"/>
                      </a:cubicBezTo>
                      <a:cubicBezTo>
                        <a:pt x="286" y="2005"/>
                        <a:pt x="326" y="1557"/>
                        <a:pt x="408" y="1150"/>
                      </a:cubicBezTo>
                      <a:cubicBezTo>
                        <a:pt x="530" y="743"/>
                        <a:pt x="733" y="336"/>
                        <a:pt x="978" y="10"/>
                      </a:cubicBezTo>
                      <a:cubicBezTo>
                        <a:pt x="978" y="4"/>
                        <a:pt x="973" y="0"/>
                        <a:pt x="964"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 name="Google Shape;3426;p42"/>
                <p:cNvSpPr/>
                <p:nvPr/>
              </p:nvSpPr>
              <p:spPr>
                <a:xfrm>
                  <a:off x="3920875" y="4461475"/>
                  <a:ext cx="2141700" cy="949275"/>
                </a:xfrm>
                <a:custGeom>
                  <a:avLst/>
                  <a:gdLst/>
                  <a:ahLst/>
                  <a:cxnLst/>
                  <a:rect l="l" t="t" r="r" b="b"/>
                  <a:pathLst>
                    <a:path w="85668" h="37971" extrusionOk="0">
                      <a:moveTo>
                        <a:pt x="83145" y="0"/>
                      </a:moveTo>
                      <a:cubicBezTo>
                        <a:pt x="83145" y="0"/>
                        <a:pt x="76714" y="4436"/>
                        <a:pt x="72482" y="6308"/>
                      </a:cubicBezTo>
                      <a:cubicBezTo>
                        <a:pt x="68249" y="8221"/>
                        <a:pt x="62145" y="11517"/>
                        <a:pt x="60232" y="14977"/>
                      </a:cubicBezTo>
                      <a:cubicBezTo>
                        <a:pt x="60232" y="14977"/>
                        <a:pt x="59907" y="8302"/>
                        <a:pt x="52988" y="6919"/>
                      </a:cubicBezTo>
                      <a:cubicBezTo>
                        <a:pt x="52258" y="6773"/>
                        <a:pt x="51469" y="6707"/>
                        <a:pt x="50643" y="6707"/>
                      </a:cubicBezTo>
                      <a:cubicBezTo>
                        <a:pt x="43644" y="6707"/>
                        <a:pt x="33942" y="11395"/>
                        <a:pt x="33942" y="11395"/>
                      </a:cubicBezTo>
                      <a:lnTo>
                        <a:pt x="0" y="35081"/>
                      </a:lnTo>
                      <a:lnTo>
                        <a:pt x="1018" y="37971"/>
                      </a:lnTo>
                      <a:lnTo>
                        <a:pt x="35448" y="33168"/>
                      </a:lnTo>
                      <a:lnTo>
                        <a:pt x="38622" y="34389"/>
                      </a:lnTo>
                      <a:lnTo>
                        <a:pt x="62837" y="18477"/>
                      </a:lnTo>
                      <a:lnTo>
                        <a:pt x="85668" y="1994"/>
                      </a:lnTo>
                      <a:lnTo>
                        <a:pt x="83145" y="0"/>
                      </a:lnTo>
                      <a:close/>
                    </a:path>
                  </a:pathLst>
                </a:custGeom>
                <a:solidFill>
                  <a:srgbClr val="F5F5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 name="Google Shape;3427;p42"/>
                <p:cNvSpPr/>
                <p:nvPr/>
              </p:nvSpPr>
              <p:spPr>
                <a:xfrm>
                  <a:off x="3907650" y="4476725"/>
                  <a:ext cx="2217000" cy="958450"/>
                </a:xfrm>
                <a:custGeom>
                  <a:avLst/>
                  <a:gdLst/>
                  <a:ahLst/>
                  <a:cxnLst/>
                  <a:rect l="l" t="t" r="r" b="b"/>
                  <a:pathLst>
                    <a:path w="88680" h="38338" extrusionOk="0">
                      <a:moveTo>
                        <a:pt x="88191" y="1"/>
                      </a:moveTo>
                      <a:lnTo>
                        <a:pt x="63203" y="17297"/>
                      </a:lnTo>
                      <a:cubicBezTo>
                        <a:pt x="62928" y="17354"/>
                        <a:pt x="62664" y="17379"/>
                        <a:pt x="62412" y="17379"/>
                      </a:cubicBezTo>
                      <a:cubicBezTo>
                        <a:pt x="60325" y="17379"/>
                        <a:pt x="59093" y="15628"/>
                        <a:pt x="59093" y="15628"/>
                      </a:cubicBezTo>
                      <a:lnTo>
                        <a:pt x="28733" y="20471"/>
                      </a:lnTo>
                      <a:lnTo>
                        <a:pt x="0" y="38337"/>
                      </a:lnTo>
                      <a:lnTo>
                        <a:pt x="36017" y="34268"/>
                      </a:lnTo>
                      <a:cubicBezTo>
                        <a:pt x="36793" y="34960"/>
                        <a:pt x="37795" y="35332"/>
                        <a:pt x="38805" y="35332"/>
                      </a:cubicBezTo>
                      <a:cubicBezTo>
                        <a:pt x="39279" y="35332"/>
                        <a:pt x="39754" y="35251"/>
                        <a:pt x="40209" y="35082"/>
                      </a:cubicBezTo>
                      <a:lnTo>
                        <a:pt x="88679" y="1059"/>
                      </a:lnTo>
                      <a:lnTo>
                        <a:pt x="88191" y="1"/>
                      </a:lnTo>
                      <a:close/>
                    </a:path>
                  </a:pathLst>
                </a:custGeom>
                <a:solidFill>
                  <a:srgbClr val="455A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3428;p42"/>
                <p:cNvSpPr/>
                <p:nvPr/>
              </p:nvSpPr>
              <p:spPr>
                <a:xfrm>
                  <a:off x="4808075" y="4867425"/>
                  <a:ext cx="576900" cy="466000"/>
                </a:xfrm>
                <a:custGeom>
                  <a:avLst/>
                  <a:gdLst/>
                  <a:ahLst/>
                  <a:cxnLst/>
                  <a:rect l="l" t="t" r="r" b="b"/>
                  <a:pathLst>
                    <a:path w="23076" h="18640" extrusionOk="0">
                      <a:moveTo>
                        <a:pt x="23076" y="0"/>
                      </a:moveTo>
                      <a:lnTo>
                        <a:pt x="23076" y="0"/>
                      </a:lnTo>
                      <a:cubicBezTo>
                        <a:pt x="22994" y="41"/>
                        <a:pt x="22913" y="82"/>
                        <a:pt x="22831" y="163"/>
                      </a:cubicBezTo>
                      <a:lnTo>
                        <a:pt x="22099" y="611"/>
                      </a:lnTo>
                      <a:cubicBezTo>
                        <a:pt x="21448" y="1018"/>
                        <a:pt x="20552" y="1628"/>
                        <a:pt x="19494" y="2442"/>
                      </a:cubicBezTo>
                      <a:cubicBezTo>
                        <a:pt x="17256" y="3989"/>
                        <a:pt x="14366" y="6268"/>
                        <a:pt x="11151" y="8872"/>
                      </a:cubicBezTo>
                      <a:cubicBezTo>
                        <a:pt x="7977" y="11436"/>
                        <a:pt x="5169" y="13878"/>
                        <a:pt x="3175" y="15669"/>
                      </a:cubicBezTo>
                      <a:cubicBezTo>
                        <a:pt x="2157" y="16564"/>
                        <a:pt x="1384" y="17297"/>
                        <a:pt x="814" y="17826"/>
                      </a:cubicBezTo>
                      <a:lnTo>
                        <a:pt x="204" y="18436"/>
                      </a:lnTo>
                      <a:cubicBezTo>
                        <a:pt x="122" y="18477"/>
                        <a:pt x="41" y="18558"/>
                        <a:pt x="0" y="18640"/>
                      </a:cubicBezTo>
                      <a:cubicBezTo>
                        <a:pt x="82" y="18599"/>
                        <a:pt x="163" y="18518"/>
                        <a:pt x="245" y="18436"/>
                      </a:cubicBezTo>
                      <a:lnTo>
                        <a:pt x="896" y="17907"/>
                      </a:lnTo>
                      <a:lnTo>
                        <a:pt x="3297" y="15791"/>
                      </a:lnTo>
                      <a:cubicBezTo>
                        <a:pt x="5332" y="14041"/>
                        <a:pt x="8180" y="11640"/>
                        <a:pt x="11355" y="9076"/>
                      </a:cubicBezTo>
                      <a:cubicBezTo>
                        <a:pt x="14529" y="6471"/>
                        <a:pt x="17459" y="4192"/>
                        <a:pt x="19616" y="2564"/>
                      </a:cubicBezTo>
                      <a:cubicBezTo>
                        <a:pt x="20674" y="1791"/>
                        <a:pt x="21529" y="1140"/>
                        <a:pt x="22140" y="692"/>
                      </a:cubicBezTo>
                      <a:lnTo>
                        <a:pt x="22872" y="204"/>
                      </a:lnTo>
                      <a:cubicBezTo>
                        <a:pt x="22953" y="122"/>
                        <a:pt x="23035" y="82"/>
                        <a:pt x="2307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 name="Google Shape;3429;p42"/>
                <p:cNvSpPr/>
                <p:nvPr/>
              </p:nvSpPr>
              <p:spPr>
                <a:xfrm>
                  <a:off x="3931050" y="4680825"/>
                  <a:ext cx="1446800" cy="707550"/>
                </a:xfrm>
                <a:custGeom>
                  <a:avLst/>
                  <a:gdLst/>
                  <a:ahLst/>
                  <a:cxnLst/>
                  <a:rect l="l" t="t" r="r" b="b"/>
                  <a:pathLst>
                    <a:path w="57872" h="28302" extrusionOk="0">
                      <a:moveTo>
                        <a:pt x="48164" y="1"/>
                      </a:moveTo>
                      <a:cubicBezTo>
                        <a:pt x="47694" y="1"/>
                        <a:pt x="47226" y="20"/>
                        <a:pt x="46761" y="57"/>
                      </a:cubicBezTo>
                      <a:cubicBezTo>
                        <a:pt x="42732" y="342"/>
                        <a:pt x="38907" y="1848"/>
                        <a:pt x="35163" y="3354"/>
                      </a:cubicBezTo>
                      <a:lnTo>
                        <a:pt x="0" y="27406"/>
                      </a:lnTo>
                      <a:lnTo>
                        <a:pt x="326" y="28301"/>
                      </a:lnTo>
                      <a:lnTo>
                        <a:pt x="35651" y="4412"/>
                      </a:lnTo>
                      <a:cubicBezTo>
                        <a:pt x="35651" y="4412"/>
                        <a:pt x="43546" y="1848"/>
                        <a:pt x="47046" y="1400"/>
                      </a:cubicBezTo>
                      <a:cubicBezTo>
                        <a:pt x="47646" y="1329"/>
                        <a:pt x="48237" y="1297"/>
                        <a:pt x="48815" y="1297"/>
                      </a:cubicBezTo>
                      <a:cubicBezTo>
                        <a:pt x="53844" y="1297"/>
                        <a:pt x="57872" y="3720"/>
                        <a:pt x="57872" y="3720"/>
                      </a:cubicBezTo>
                      <a:cubicBezTo>
                        <a:pt x="55423" y="1128"/>
                        <a:pt x="51765" y="1"/>
                        <a:pt x="48164" y="1"/>
                      </a:cubicBez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 name="Google Shape;3430;p42"/>
                <p:cNvSpPr/>
                <p:nvPr/>
              </p:nvSpPr>
              <p:spPr>
                <a:xfrm>
                  <a:off x="5515175" y="4568300"/>
                  <a:ext cx="422275" cy="284900"/>
                </a:xfrm>
                <a:custGeom>
                  <a:avLst/>
                  <a:gdLst/>
                  <a:ahLst/>
                  <a:cxnLst/>
                  <a:rect l="l" t="t" r="r" b="b"/>
                  <a:pathLst>
                    <a:path w="16891" h="11396" extrusionOk="0">
                      <a:moveTo>
                        <a:pt x="16890" y="0"/>
                      </a:moveTo>
                      <a:cubicBezTo>
                        <a:pt x="16889" y="1"/>
                        <a:pt x="3053" y="7204"/>
                        <a:pt x="1" y="11396"/>
                      </a:cubicBezTo>
                      <a:lnTo>
                        <a:pt x="16890"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3431;p42"/>
                <p:cNvSpPr/>
                <p:nvPr/>
              </p:nvSpPr>
              <p:spPr>
                <a:xfrm>
                  <a:off x="3931050" y="4678000"/>
                  <a:ext cx="1489525" cy="687975"/>
                </a:xfrm>
                <a:custGeom>
                  <a:avLst/>
                  <a:gdLst/>
                  <a:ahLst/>
                  <a:cxnLst/>
                  <a:rect l="l" t="t" r="r" b="b"/>
                  <a:pathLst>
                    <a:path w="59581" h="27519" extrusionOk="0">
                      <a:moveTo>
                        <a:pt x="48021" y="1"/>
                      </a:moveTo>
                      <a:cubicBezTo>
                        <a:pt x="47261" y="1"/>
                        <a:pt x="46500" y="57"/>
                        <a:pt x="45744" y="170"/>
                      </a:cubicBezTo>
                      <a:cubicBezTo>
                        <a:pt x="42041" y="740"/>
                        <a:pt x="38459" y="1839"/>
                        <a:pt x="35081" y="3386"/>
                      </a:cubicBezTo>
                      <a:lnTo>
                        <a:pt x="29099" y="7455"/>
                      </a:lnTo>
                      <a:lnTo>
                        <a:pt x="8465" y="21577"/>
                      </a:lnTo>
                      <a:lnTo>
                        <a:pt x="2239" y="25891"/>
                      </a:lnTo>
                      <a:lnTo>
                        <a:pt x="570" y="27071"/>
                      </a:lnTo>
                      <a:lnTo>
                        <a:pt x="123" y="27397"/>
                      </a:lnTo>
                      <a:cubicBezTo>
                        <a:pt x="82" y="27438"/>
                        <a:pt x="41" y="27478"/>
                        <a:pt x="0" y="27519"/>
                      </a:cubicBezTo>
                      <a:cubicBezTo>
                        <a:pt x="41" y="27478"/>
                        <a:pt x="82" y="27438"/>
                        <a:pt x="163" y="27438"/>
                      </a:cubicBezTo>
                      <a:lnTo>
                        <a:pt x="611" y="27112"/>
                      </a:lnTo>
                      <a:lnTo>
                        <a:pt x="2320" y="25973"/>
                      </a:lnTo>
                      <a:lnTo>
                        <a:pt x="8588" y="21740"/>
                      </a:lnTo>
                      <a:lnTo>
                        <a:pt x="29221" y="7659"/>
                      </a:lnTo>
                      <a:lnTo>
                        <a:pt x="35163" y="3589"/>
                      </a:lnTo>
                      <a:cubicBezTo>
                        <a:pt x="38541" y="2043"/>
                        <a:pt x="42122" y="984"/>
                        <a:pt x="45744" y="374"/>
                      </a:cubicBezTo>
                      <a:cubicBezTo>
                        <a:pt x="46481" y="272"/>
                        <a:pt x="47223" y="221"/>
                        <a:pt x="47965" y="221"/>
                      </a:cubicBezTo>
                      <a:cubicBezTo>
                        <a:pt x="50171" y="221"/>
                        <a:pt x="52372" y="671"/>
                        <a:pt x="54412" y="1554"/>
                      </a:cubicBezTo>
                      <a:cubicBezTo>
                        <a:pt x="55430" y="2002"/>
                        <a:pt x="56366" y="2612"/>
                        <a:pt x="57180" y="3386"/>
                      </a:cubicBezTo>
                      <a:cubicBezTo>
                        <a:pt x="57831" y="3955"/>
                        <a:pt x="58360" y="4606"/>
                        <a:pt x="58767" y="5298"/>
                      </a:cubicBezTo>
                      <a:cubicBezTo>
                        <a:pt x="59133" y="5949"/>
                        <a:pt x="59377" y="6601"/>
                        <a:pt x="59581" y="7292"/>
                      </a:cubicBezTo>
                      <a:cubicBezTo>
                        <a:pt x="59581" y="7252"/>
                        <a:pt x="59581" y="7170"/>
                        <a:pt x="59581" y="7130"/>
                      </a:cubicBezTo>
                      <a:cubicBezTo>
                        <a:pt x="59540" y="7048"/>
                        <a:pt x="59500" y="6886"/>
                        <a:pt x="59500" y="6723"/>
                      </a:cubicBezTo>
                      <a:cubicBezTo>
                        <a:pt x="59337" y="6234"/>
                        <a:pt x="59133" y="5746"/>
                        <a:pt x="58889" y="5258"/>
                      </a:cubicBezTo>
                      <a:cubicBezTo>
                        <a:pt x="58441" y="4525"/>
                        <a:pt x="57912" y="3874"/>
                        <a:pt x="57302" y="3263"/>
                      </a:cubicBezTo>
                      <a:cubicBezTo>
                        <a:pt x="56488" y="2490"/>
                        <a:pt x="55552" y="1880"/>
                        <a:pt x="54494" y="1391"/>
                      </a:cubicBezTo>
                      <a:cubicBezTo>
                        <a:pt x="52461" y="481"/>
                        <a:pt x="50247" y="1"/>
                        <a:pt x="48021"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 name="Google Shape;3432;p42"/>
                <p:cNvSpPr/>
                <p:nvPr/>
              </p:nvSpPr>
              <p:spPr>
                <a:xfrm>
                  <a:off x="4700225" y="4775825"/>
                  <a:ext cx="723425" cy="135375"/>
                </a:xfrm>
                <a:custGeom>
                  <a:avLst/>
                  <a:gdLst/>
                  <a:ahLst/>
                  <a:cxnLst/>
                  <a:rect l="l" t="t" r="r" b="b"/>
                  <a:pathLst>
                    <a:path w="28937" h="5415" extrusionOk="0">
                      <a:moveTo>
                        <a:pt x="17626" y="0"/>
                      </a:moveTo>
                      <a:cubicBezTo>
                        <a:pt x="16510" y="0"/>
                        <a:pt x="15394" y="82"/>
                        <a:pt x="14285" y="246"/>
                      </a:cubicBezTo>
                      <a:cubicBezTo>
                        <a:pt x="10744" y="816"/>
                        <a:pt x="7245" y="1874"/>
                        <a:pt x="3989" y="3420"/>
                      </a:cubicBezTo>
                      <a:cubicBezTo>
                        <a:pt x="2727" y="3990"/>
                        <a:pt x="1710" y="4478"/>
                        <a:pt x="1018" y="4845"/>
                      </a:cubicBezTo>
                      <a:cubicBezTo>
                        <a:pt x="692" y="5007"/>
                        <a:pt x="448" y="5170"/>
                        <a:pt x="245" y="5252"/>
                      </a:cubicBezTo>
                      <a:cubicBezTo>
                        <a:pt x="163" y="5292"/>
                        <a:pt x="82" y="5333"/>
                        <a:pt x="0" y="5414"/>
                      </a:cubicBezTo>
                      <a:cubicBezTo>
                        <a:pt x="82" y="5374"/>
                        <a:pt x="163" y="5333"/>
                        <a:pt x="285" y="5292"/>
                      </a:cubicBezTo>
                      <a:lnTo>
                        <a:pt x="1059" y="4926"/>
                      </a:lnTo>
                      <a:cubicBezTo>
                        <a:pt x="1791" y="4600"/>
                        <a:pt x="2768" y="4153"/>
                        <a:pt x="4070" y="3583"/>
                      </a:cubicBezTo>
                      <a:cubicBezTo>
                        <a:pt x="7326" y="2118"/>
                        <a:pt x="10785" y="1100"/>
                        <a:pt x="14326" y="531"/>
                      </a:cubicBezTo>
                      <a:cubicBezTo>
                        <a:pt x="15467" y="360"/>
                        <a:pt x="16617" y="274"/>
                        <a:pt x="17766" y="274"/>
                      </a:cubicBezTo>
                      <a:cubicBezTo>
                        <a:pt x="20181" y="274"/>
                        <a:pt x="22591" y="654"/>
                        <a:pt x="24907" y="1426"/>
                      </a:cubicBezTo>
                      <a:cubicBezTo>
                        <a:pt x="25924" y="1752"/>
                        <a:pt x="26942" y="2199"/>
                        <a:pt x="27878" y="2769"/>
                      </a:cubicBezTo>
                      <a:lnTo>
                        <a:pt x="28936" y="3339"/>
                      </a:lnTo>
                      <a:cubicBezTo>
                        <a:pt x="28855" y="3257"/>
                        <a:pt x="28773" y="3217"/>
                        <a:pt x="28692" y="3176"/>
                      </a:cubicBezTo>
                      <a:cubicBezTo>
                        <a:pt x="28448" y="2973"/>
                        <a:pt x="28204" y="2810"/>
                        <a:pt x="27919" y="2647"/>
                      </a:cubicBezTo>
                      <a:cubicBezTo>
                        <a:pt x="26983" y="2077"/>
                        <a:pt x="26006" y="1589"/>
                        <a:pt x="24988" y="1223"/>
                      </a:cubicBezTo>
                      <a:cubicBezTo>
                        <a:pt x="22600" y="408"/>
                        <a:pt x="20114" y="0"/>
                        <a:pt x="17626" y="0"/>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 name="Google Shape;3433;p42"/>
                <p:cNvSpPr/>
                <p:nvPr/>
              </p:nvSpPr>
              <p:spPr>
                <a:xfrm>
                  <a:off x="5475500" y="4493000"/>
                  <a:ext cx="564700" cy="371400"/>
                </a:xfrm>
                <a:custGeom>
                  <a:avLst/>
                  <a:gdLst/>
                  <a:ahLst/>
                  <a:cxnLst/>
                  <a:rect l="l" t="t" r="r" b="b"/>
                  <a:pathLst>
                    <a:path w="22588" h="14856" extrusionOk="0">
                      <a:moveTo>
                        <a:pt x="22587" y="1"/>
                      </a:moveTo>
                      <a:lnTo>
                        <a:pt x="22587" y="1"/>
                      </a:lnTo>
                      <a:cubicBezTo>
                        <a:pt x="22506" y="42"/>
                        <a:pt x="22425" y="82"/>
                        <a:pt x="22343" y="123"/>
                      </a:cubicBezTo>
                      <a:lnTo>
                        <a:pt x="21651" y="530"/>
                      </a:lnTo>
                      <a:cubicBezTo>
                        <a:pt x="21082" y="855"/>
                        <a:pt x="20227" y="1384"/>
                        <a:pt x="19169" y="1995"/>
                      </a:cubicBezTo>
                      <a:cubicBezTo>
                        <a:pt x="17093" y="3297"/>
                        <a:pt x="14245" y="5088"/>
                        <a:pt x="11111" y="7164"/>
                      </a:cubicBezTo>
                      <a:cubicBezTo>
                        <a:pt x="7977" y="9198"/>
                        <a:pt x="5210" y="11111"/>
                        <a:pt x="3175" y="12536"/>
                      </a:cubicBezTo>
                      <a:cubicBezTo>
                        <a:pt x="2198" y="13227"/>
                        <a:pt x="1384" y="13797"/>
                        <a:pt x="815" y="14204"/>
                      </a:cubicBezTo>
                      <a:lnTo>
                        <a:pt x="204" y="14692"/>
                      </a:lnTo>
                      <a:cubicBezTo>
                        <a:pt x="123" y="14733"/>
                        <a:pt x="41" y="14815"/>
                        <a:pt x="1" y="14855"/>
                      </a:cubicBezTo>
                      <a:cubicBezTo>
                        <a:pt x="82" y="14815"/>
                        <a:pt x="163" y="14774"/>
                        <a:pt x="245" y="14733"/>
                      </a:cubicBezTo>
                      <a:lnTo>
                        <a:pt x="896" y="14326"/>
                      </a:lnTo>
                      <a:lnTo>
                        <a:pt x="3297" y="12698"/>
                      </a:lnTo>
                      <a:cubicBezTo>
                        <a:pt x="5332" y="11315"/>
                        <a:pt x="8140" y="9443"/>
                        <a:pt x="11233" y="7367"/>
                      </a:cubicBezTo>
                      <a:cubicBezTo>
                        <a:pt x="14367" y="5332"/>
                        <a:pt x="17215" y="3501"/>
                        <a:pt x="19250" y="2158"/>
                      </a:cubicBezTo>
                      <a:lnTo>
                        <a:pt x="21692" y="611"/>
                      </a:lnTo>
                      <a:lnTo>
                        <a:pt x="22343" y="164"/>
                      </a:lnTo>
                      <a:cubicBezTo>
                        <a:pt x="22425" y="123"/>
                        <a:pt x="22506" y="42"/>
                        <a:pt x="22587"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3434;p42"/>
                <p:cNvSpPr/>
                <p:nvPr/>
              </p:nvSpPr>
              <p:spPr>
                <a:xfrm>
                  <a:off x="4743975" y="4747375"/>
                  <a:ext cx="1065800" cy="622675"/>
                </a:xfrm>
                <a:custGeom>
                  <a:avLst/>
                  <a:gdLst/>
                  <a:ahLst/>
                  <a:cxnLst/>
                  <a:rect l="l" t="t" r="r" b="b"/>
                  <a:pathLst>
                    <a:path w="42632" h="24907" extrusionOk="0">
                      <a:moveTo>
                        <a:pt x="40906" y="0"/>
                      </a:moveTo>
                      <a:cubicBezTo>
                        <a:pt x="40903" y="0"/>
                        <a:pt x="40901" y="0"/>
                        <a:pt x="40901" y="0"/>
                      </a:cubicBezTo>
                      <a:lnTo>
                        <a:pt x="26820" y="10296"/>
                      </a:lnTo>
                      <a:cubicBezTo>
                        <a:pt x="26820" y="10296"/>
                        <a:pt x="23727" y="8262"/>
                        <a:pt x="22872" y="7448"/>
                      </a:cubicBezTo>
                      <a:cubicBezTo>
                        <a:pt x="22228" y="6862"/>
                        <a:pt x="21556" y="6632"/>
                        <a:pt x="20969" y="6632"/>
                      </a:cubicBezTo>
                      <a:cubicBezTo>
                        <a:pt x="20330" y="6632"/>
                        <a:pt x="19791" y="6904"/>
                        <a:pt x="19494" y="7285"/>
                      </a:cubicBezTo>
                      <a:cubicBezTo>
                        <a:pt x="19087" y="7814"/>
                        <a:pt x="19209" y="8140"/>
                        <a:pt x="19616" y="8750"/>
                      </a:cubicBezTo>
                      <a:cubicBezTo>
                        <a:pt x="19983" y="9360"/>
                        <a:pt x="22547" y="12657"/>
                        <a:pt x="22913" y="13349"/>
                      </a:cubicBezTo>
                      <a:cubicBezTo>
                        <a:pt x="23238" y="14000"/>
                        <a:pt x="22913" y="14366"/>
                        <a:pt x="22913" y="14366"/>
                      </a:cubicBezTo>
                      <a:cubicBezTo>
                        <a:pt x="22913" y="14366"/>
                        <a:pt x="15221" y="10541"/>
                        <a:pt x="14000" y="10052"/>
                      </a:cubicBezTo>
                      <a:cubicBezTo>
                        <a:pt x="12839" y="9559"/>
                        <a:pt x="11657" y="9024"/>
                        <a:pt x="10705" y="9024"/>
                      </a:cubicBezTo>
                      <a:cubicBezTo>
                        <a:pt x="10323" y="9024"/>
                        <a:pt x="9978" y="9110"/>
                        <a:pt x="9686" y="9320"/>
                      </a:cubicBezTo>
                      <a:cubicBezTo>
                        <a:pt x="8832" y="9930"/>
                        <a:pt x="8750" y="10337"/>
                        <a:pt x="8872" y="11233"/>
                      </a:cubicBezTo>
                      <a:cubicBezTo>
                        <a:pt x="8994" y="11965"/>
                        <a:pt x="17419" y="17663"/>
                        <a:pt x="17419" y="17663"/>
                      </a:cubicBezTo>
                      <a:cubicBezTo>
                        <a:pt x="17419" y="17663"/>
                        <a:pt x="16605" y="17337"/>
                        <a:pt x="15547" y="16930"/>
                      </a:cubicBezTo>
                      <a:cubicBezTo>
                        <a:pt x="14366" y="16523"/>
                        <a:pt x="7814" y="13796"/>
                        <a:pt x="6715" y="13389"/>
                      </a:cubicBezTo>
                      <a:cubicBezTo>
                        <a:pt x="6055" y="13177"/>
                        <a:pt x="5051" y="12896"/>
                        <a:pt x="4127" y="12896"/>
                      </a:cubicBezTo>
                      <a:cubicBezTo>
                        <a:pt x="3457" y="12896"/>
                        <a:pt x="2829" y="13044"/>
                        <a:pt x="2402" y="13471"/>
                      </a:cubicBezTo>
                      <a:cubicBezTo>
                        <a:pt x="1181" y="14692"/>
                        <a:pt x="2035" y="15343"/>
                        <a:pt x="2035" y="15343"/>
                      </a:cubicBezTo>
                      <a:lnTo>
                        <a:pt x="1669" y="15424"/>
                      </a:lnTo>
                      <a:cubicBezTo>
                        <a:pt x="936" y="15506"/>
                        <a:pt x="326" y="16035"/>
                        <a:pt x="163" y="16767"/>
                      </a:cubicBezTo>
                      <a:cubicBezTo>
                        <a:pt x="0" y="17459"/>
                        <a:pt x="407" y="18151"/>
                        <a:pt x="1099" y="18314"/>
                      </a:cubicBezTo>
                      <a:lnTo>
                        <a:pt x="15587" y="24011"/>
                      </a:lnTo>
                      <a:lnTo>
                        <a:pt x="24663" y="24907"/>
                      </a:lnTo>
                      <a:cubicBezTo>
                        <a:pt x="26738" y="24174"/>
                        <a:pt x="28610" y="22953"/>
                        <a:pt x="30076" y="21325"/>
                      </a:cubicBezTo>
                      <a:cubicBezTo>
                        <a:pt x="32395" y="18721"/>
                        <a:pt x="32029" y="15262"/>
                        <a:pt x="32192" y="13796"/>
                      </a:cubicBezTo>
                      <a:cubicBezTo>
                        <a:pt x="32395" y="12331"/>
                        <a:pt x="34512" y="11233"/>
                        <a:pt x="35163" y="10459"/>
                      </a:cubicBezTo>
                      <a:cubicBezTo>
                        <a:pt x="35692" y="9727"/>
                        <a:pt x="36139" y="8953"/>
                        <a:pt x="36465" y="8099"/>
                      </a:cubicBezTo>
                      <a:cubicBezTo>
                        <a:pt x="36465" y="8099"/>
                        <a:pt x="41430" y="4843"/>
                        <a:pt x="42040" y="2401"/>
                      </a:cubicBezTo>
                      <a:cubicBezTo>
                        <a:pt x="42631" y="38"/>
                        <a:pt x="41011" y="0"/>
                        <a:pt x="40906" y="0"/>
                      </a:cubicBezTo>
                      <a:close/>
                    </a:path>
                  </a:pathLst>
                </a:custGeom>
                <a:solidFill>
                  <a:srgbClr val="FED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 name="Google Shape;3435;p42"/>
                <p:cNvSpPr/>
                <p:nvPr/>
              </p:nvSpPr>
              <p:spPr>
                <a:xfrm>
                  <a:off x="5329000" y="5111550"/>
                  <a:ext cx="64125" cy="52975"/>
                </a:xfrm>
                <a:custGeom>
                  <a:avLst/>
                  <a:gdLst/>
                  <a:ahLst/>
                  <a:cxnLst/>
                  <a:rect l="l" t="t" r="r" b="b"/>
                  <a:pathLst>
                    <a:path w="2565" h="2119" extrusionOk="0">
                      <a:moveTo>
                        <a:pt x="9" y="1"/>
                      </a:moveTo>
                      <a:cubicBezTo>
                        <a:pt x="6" y="1"/>
                        <a:pt x="3" y="1"/>
                        <a:pt x="0" y="3"/>
                      </a:cubicBezTo>
                      <a:cubicBezTo>
                        <a:pt x="448" y="1061"/>
                        <a:pt x="1384" y="1875"/>
                        <a:pt x="2564" y="2119"/>
                      </a:cubicBezTo>
                      <a:cubicBezTo>
                        <a:pt x="2564" y="2038"/>
                        <a:pt x="1872" y="1753"/>
                        <a:pt x="1180" y="1183"/>
                      </a:cubicBezTo>
                      <a:cubicBezTo>
                        <a:pt x="511" y="592"/>
                        <a:pt x="108" y="1"/>
                        <a:pt x="9"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 name="Google Shape;3436;p42"/>
                <p:cNvSpPr/>
                <p:nvPr/>
              </p:nvSpPr>
              <p:spPr>
                <a:xfrm>
                  <a:off x="5421575" y="5009575"/>
                  <a:ext cx="59050" cy="50175"/>
                </a:xfrm>
                <a:custGeom>
                  <a:avLst/>
                  <a:gdLst/>
                  <a:ahLst/>
                  <a:cxnLst/>
                  <a:rect l="l" t="t" r="r" b="b"/>
                  <a:pathLst>
                    <a:path w="2362" h="2007" extrusionOk="0">
                      <a:moveTo>
                        <a:pt x="350" y="1"/>
                      </a:moveTo>
                      <a:cubicBezTo>
                        <a:pt x="131" y="1"/>
                        <a:pt x="1" y="53"/>
                        <a:pt x="1" y="53"/>
                      </a:cubicBezTo>
                      <a:cubicBezTo>
                        <a:pt x="530" y="175"/>
                        <a:pt x="1018" y="419"/>
                        <a:pt x="1425" y="745"/>
                      </a:cubicBezTo>
                      <a:cubicBezTo>
                        <a:pt x="1791" y="1070"/>
                        <a:pt x="2117" y="1518"/>
                        <a:pt x="2320" y="2006"/>
                      </a:cubicBezTo>
                      <a:cubicBezTo>
                        <a:pt x="2361" y="2006"/>
                        <a:pt x="2361" y="1762"/>
                        <a:pt x="2280" y="1477"/>
                      </a:cubicBezTo>
                      <a:cubicBezTo>
                        <a:pt x="1995" y="704"/>
                        <a:pt x="1344" y="134"/>
                        <a:pt x="530" y="12"/>
                      </a:cubicBezTo>
                      <a:cubicBezTo>
                        <a:pt x="465" y="4"/>
                        <a:pt x="404" y="1"/>
                        <a:pt x="350"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3437;p42"/>
                <p:cNvSpPr/>
                <p:nvPr/>
              </p:nvSpPr>
              <p:spPr>
                <a:xfrm>
                  <a:off x="5410400" y="5003750"/>
                  <a:ext cx="30525" cy="78375"/>
                </a:xfrm>
                <a:custGeom>
                  <a:avLst/>
                  <a:gdLst/>
                  <a:ahLst/>
                  <a:cxnLst/>
                  <a:rect l="l" t="t" r="r" b="b"/>
                  <a:pathLst>
                    <a:path w="1221" h="3135" extrusionOk="0">
                      <a:moveTo>
                        <a:pt x="41" y="1"/>
                      </a:moveTo>
                      <a:lnTo>
                        <a:pt x="41" y="1"/>
                      </a:lnTo>
                      <a:cubicBezTo>
                        <a:pt x="0" y="1"/>
                        <a:pt x="407" y="652"/>
                        <a:pt x="692" y="1507"/>
                      </a:cubicBezTo>
                      <a:cubicBezTo>
                        <a:pt x="1017" y="2361"/>
                        <a:pt x="1058" y="3134"/>
                        <a:pt x="1099" y="3134"/>
                      </a:cubicBezTo>
                      <a:cubicBezTo>
                        <a:pt x="1221" y="2565"/>
                        <a:pt x="1180" y="1995"/>
                        <a:pt x="936" y="1466"/>
                      </a:cubicBezTo>
                      <a:cubicBezTo>
                        <a:pt x="814" y="896"/>
                        <a:pt x="488" y="367"/>
                        <a:pt x="41" y="1"/>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 name="Google Shape;3438;p42"/>
                <p:cNvSpPr/>
                <p:nvPr/>
              </p:nvSpPr>
              <p:spPr>
                <a:xfrm>
                  <a:off x="5624050" y="4857250"/>
                  <a:ext cx="23425" cy="74550"/>
                </a:xfrm>
                <a:custGeom>
                  <a:avLst/>
                  <a:gdLst/>
                  <a:ahLst/>
                  <a:cxnLst/>
                  <a:rect l="l" t="t" r="r" b="b"/>
                  <a:pathLst>
                    <a:path w="937" h="2982" extrusionOk="0">
                      <a:moveTo>
                        <a:pt x="611" y="0"/>
                      </a:moveTo>
                      <a:cubicBezTo>
                        <a:pt x="570" y="0"/>
                        <a:pt x="448" y="122"/>
                        <a:pt x="326" y="407"/>
                      </a:cubicBezTo>
                      <a:cubicBezTo>
                        <a:pt x="0" y="1140"/>
                        <a:pt x="82" y="1995"/>
                        <a:pt x="570" y="2686"/>
                      </a:cubicBezTo>
                      <a:cubicBezTo>
                        <a:pt x="707" y="2891"/>
                        <a:pt x="871" y="2981"/>
                        <a:pt x="921" y="2981"/>
                      </a:cubicBezTo>
                      <a:cubicBezTo>
                        <a:pt x="931" y="2981"/>
                        <a:pt x="936" y="2978"/>
                        <a:pt x="936" y="2971"/>
                      </a:cubicBezTo>
                      <a:cubicBezTo>
                        <a:pt x="367" y="2117"/>
                        <a:pt x="245" y="1018"/>
                        <a:pt x="61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 name="Google Shape;3439;p42"/>
                <p:cNvSpPr/>
                <p:nvPr/>
              </p:nvSpPr>
              <p:spPr>
                <a:xfrm>
                  <a:off x="5182475" y="5180800"/>
                  <a:ext cx="145525" cy="74025"/>
                </a:xfrm>
                <a:custGeom>
                  <a:avLst/>
                  <a:gdLst/>
                  <a:ahLst/>
                  <a:cxnLst/>
                  <a:rect l="l" t="t" r="r" b="b"/>
                  <a:pathLst>
                    <a:path w="5821" h="2961" extrusionOk="0">
                      <a:moveTo>
                        <a:pt x="1" y="0"/>
                      </a:moveTo>
                      <a:cubicBezTo>
                        <a:pt x="204" y="244"/>
                        <a:pt x="449" y="488"/>
                        <a:pt x="693" y="692"/>
                      </a:cubicBezTo>
                      <a:cubicBezTo>
                        <a:pt x="1303" y="1221"/>
                        <a:pt x="1914" y="1669"/>
                        <a:pt x="2605" y="2076"/>
                      </a:cubicBezTo>
                      <a:cubicBezTo>
                        <a:pt x="3297" y="2483"/>
                        <a:pt x="4030" y="2768"/>
                        <a:pt x="4844" y="2930"/>
                      </a:cubicBezTo>
                      <a:cubicBezTo>
                        <a:pt x="5007" y="2951"/>
                        <a:pt x="5169" y="2961"/>
                        <a:pt x="5332" y="2961"/>
                      </a:cubicBezTo>
                      <a:cubicBezTo>
                        <a:pt x="5495" y="2961"/>
                        <a:pt x="5658" y="2951"/>
                        <a:pt x="5821" y="2930"/>
                      </a:cubicBezTo>
                      <a:cubicBezTo>
                        <a:pt x="5536" y="2849"/>
                        <a:pt x="5210" y="2768"/>
                        <a:pt x="4885" y="2727"/>
                      </a:cubicBezTo>
                      <a:cubicBezTo>
                        <a:pt x="4152" y="2564"/>
                        <a:pt x="3419" y="2238"/>
                        <a:pt x="2768" y="1872"/>
                      </a:cubicBezTo>
                      <a:cubicBezTo>
                        <a:pt x="2076" y="1465"/>
                        <a:pt x="1425" y="1018"/>
                        <a:pt x="815" y="529"/>
                      </a:cubicBezTo>
                      <a:cubicBezTo>
                        <a:pt x="571" y="326"/>
                        <a:pt x="286" y="163"/>
                        <a:pt x="1"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 name="Google Shape;3440;p42"/>
                <p:cNvSpPr/>
                <p:nvPr/>
              </p:nvSpPr>
              <p:spPr>
                <a:xfrm>
                  <a:off x="5355125" y="5217425"/>
                  <a:ext cx="33925" cy="32625"/>
                </a:xfrm>
                <a:custGeom>
                  <a:avLst/>
                  <a:gdLst/>
                  <a:ahLst/>
                  <a:cxnLst/>
                  <a:rect l="l" t="t" r="r" b="b"/>
                  <a:pathLst>
                    <a:path w="1357" h="1305" extrusionOk="0">
                      <a:moveTo>
                        <a:pt x="1275" y="0"/>
                      </a:moveTo>
                      <a:cubicBezTo>
                        <a:pt x="1194" y="0"/>
                        <a:pt x="1071" y="407"/>
                        <a:pt x="746" y="733"/>
                      </a:cubicBezTo>
                      <a:cubicBezTo>
                        <a:pt x="380" y="1099"/>
                        <a:pt x="13" y="1180"/>
                        <a:pt x="13" y="1262"/>
                      </a:cubicBezTo>
                      <a:cubicBezTo>
                        <a:pt x="1" y="1287"/>
                        <a:pt x="43" y="1304"/>
                        <a:pt x="120" y="1304"/>
                      </a:cubicBezTo>
                      <a:cubicBezTo>
                        <a:pt x="292" y="1304"/>
                        <a:pt x="640" y="1217"/>
                        <a:pt x="949" y="936"/>
                      </a:cubicBezTo>
                      <a:cubicBezTo>
                        <a:pt x="1356" y="489"/>
                        <a:pt x="1356" y="0"/>
                        <a:pt x="1275"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 name="Google Shape;3441;p42"/>
                <p:cNvSpPr/>
                <p:nvPr/>
              </p:nvSpPr>
              <p:spPr>
                <a:xfrm>
                  <a:off x="5430725" y="5153325"/>
                  <a:ext cx="43775" cy="23825"/>
                </a:xfrm>
                <a:custGeom>
                  <a:avLst/>
                  <a:gdLst/>
                  <a:ahLst/>
                  <a:cxnLst/>
                  <a:rect l="l" t="t" r="r" b="b"/>
                  <a:pathLst>
                    <a:path w="1751" h="953" extrusionOk="0">
                      <a:moveTo>
                        <a:pt x="1710" y="0"/>
                      </a:moveTo>
                      <a:cubicBezTo>
                        <a:pt x="1670" y="0"/>
                        <a:pt x="1466" y="367"/>
                        <a:pt x="978" y="611"/>
                      </a:cubicBezTo>
                      <a:cubicBezTo>
                        <a:pt x="652" y="733"/>
                        <a:pt x="327" y="814"/>
                        <a:pt x="42" y="814"/>
                      </a:cubicBezTo>
                      <a:cubicBezTo>
                        <a:pt x="1" y="814"/>
                        <a:pt x="123" y="896"/>
                        <a:pt x="327" y="936"/>
                      </a:cubicBezTo>
                      <a:cubicBezTo>
                        <a:pt x="392" y="947"/>
                        <a:pt x="460" y="952"/>
                        <a:pt x="530" y="952"/>
                      </a:cubicBezTo>
                      <a:cubicBezTo>
                        <a:pt x="720" y="952"/>
                        <a:pt x="921" y="915"/>
                        <a:pt x="1100" y="855"/>
                      </a:cubicBezTo>
                      <a:cubicBezTo>
                        <a:pt x="1303" y="733"/>
                        <a:pt x="1507" y="570"/>
                        <a:pt x="1670" y="326"/>
                      </a:cubicBezTo>
                      <a:cubicBezTo>
                        <a:pt x="1751" y="163"/>
                        <a:pt x="1751" y="0"/>
                        <a:pt x="1710"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 name="Google Shape;3442;p42"/>
                <p:cNvSpPr/>
                <p:nvPr/>
              </p:nvSpPr>
              <p:spPr>
                <a:xfrm>
                  <a:off x="4793825" y="5134925"/>
                  <a:ext cx="375450" cy="162975"/>
                </a:xfrm>
                <a:custGeom>
                  <a:avLst/>
                  <a:gdLst/>
                  <a:ahLst/>
                  <a:cxnLst/>
                  <a:rect l="l" t="t" r="r" b="b"/>
                  <a:pathLst>
                    <a:path w="15018" h="6519" extrusionOk="0">
                      <a:moveTo>
                        <a:pt x="52" y="0"/>
                      </a:moveTo>
                      <a:cubicBezTo>
                        <a:pt x="46" y="0"/>
                        <a:pt x="42" y="2"/>
                        <a:pt x="41" y="4"/>
                      </a:cubicBezTo>
                      <a:cubicBezTo>
                        <a:pt x="1" y="44"/>
                        <a:pt x="3297" y="1591"/>
                        <a:pt x="7448" y="3382"/>
                      </a:cubicBezTo>
                      <a:cubicBezTo>
                        <a:pt x="11446" y="5123"/>
                        <a:pt x="14790" y="6519"/>
                        <a:pt x="14970" y="6519"/>
                      </a:cubicBezTo>
                      <a:cubicBezTo>
                        <a:pt x="14975" y="6519"/>
                        <a:pt x="14977" y="6518"/>
                        <a:pt x="14977" y="6515"/>
                      </a:cubicBezTo>
                      <a:cubicBezTo>
                        <a:pt x="15018" y="6475"/>
                        <a:pt x="11721" y="4928"/>
                        <a:pt x="7570" y="3137"/>
                      </a:cubicBezTo>
                      <a:cubicBezTo>
                        <a:pt x="3572" y="1396"/>
                        <a:pt x="267" y="0"/>
                        <a:pt x="52" y="0"/>
                      </a:cubicBezTo>
                      <a:close/>
                    </a:path>
                  </a:pathLst>
                </a:custGeom>
                <a:solidFill>
                  <a:srgbClr val="EB99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3443;p42"/>
                <p:cNvSpPr/>
                <p:nvPr/>
              </p:nvSpPr>
              <p:spPr>
                <a:xfrm>
                  <a:off x="926600" y="5407675"/>
                  <a:ext cx="5727100" cy="7150"/>
                </a:xfrm>
                <a:custGeom>
                  <a:avLst/>
                  <a:gdLst/>
                  <a:ahLst/>
                  <a:cxnLst/>
                  <a:rect l="l" t="t" r="r" b="b"/>
                  <a:pathLst>
                    <a:path w="229084" h="286" extrusionOk="0">
                      <a:moveTo>
                        <a:pt x="114562" y="1"/>
                      </a:moveTo>
                      <a:cubicBezTo>
                        <a:pt x="51278" y="1"/>
                        <a:pt x="0" y="82"/>
                        <a:pt x="0" y="163"/>
                      </a:cubicBezTo>
                      <a:cubicBezTo>
                        <a:pt x="0" y="204"/>
                        <a:pt x="51278" y="285"/>
                        <a:pt x="114562" y="285"/>
                      </a:cubicBezTo>
                      <a:cubicBezTo>
                        <a:pt x="177806" y="285"/>
                        <a:pt x="229084" y="204"/>
                        <a:pt x="229084" y="163"/>
                      </a:cubicBezTo>
                      <a:cubicBezTo>
                        <a:pt x="229084" y="82"/>
                        <a:pt x="177806" y="1"/>
                        <a:pt x="114562" y="1"/>
                      </a:cubicBez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 name="Google Shape;3444;p42"/>
                <p:cNvSpPr/>
                <p:nvPr/>
              </p:nvSpPr>
              <p:spPr>
                <a:xfrm>
                  <a:off x="1089375" y="3993450"/>
                  <a:ext cx="2720625" cy="1418325"/>
                </a:xfrm>
                <a:custGeom>
                  <a:avLst/>
                  <a:gdLst/>
                  <a:ahLst/>
                  <a:cxnLst/>
                  <a:rect l="l" t="t" r="r" b="b"/>
                  <a:pathLst>
                    <a:path w="108825" h="56733" extrusionOk="0">
                      <a:moveTo>
                        <a:pt x="2157" y="0"/>
                      </a:moveTo>
                      <a:cubicBezTo>
                        <a:pt x="977" y="0"/>
                        <a:pt x="41" y="936"/>
                        <a:pt x="41" y="2076"/>
                      </a:cubicBezTo>
                      <a:cubicBezTo>
                        <a:pt x="1" y="2239"/>
                        <a:pt x="1" y="2361"/>
                        <a:pt x="41" y="2524"/>
                      </a:cubicBezTo>
                      <a:lnTo>
                        <a:pt x="11070" y="56732"/>
                      </a:lnTo>
                      <a:lnTo>
                        <a:pt x="106912" y="56732"/>
                      </a:lnTo>
                      <a:cubicBezTo>
                        <a:pt x="107970" y="56732"/>
                        <a:pt x="108825" y="55878"/>
                        <a:pt x="108825" y="54820"/>
                      </a:cubicBezTo>
                      <a:cubicBezTo>
                        <a:pt x="108825" y="53785"/>
                        <a:pt x="108007" y="52906"/>
                        <a:pt x="106981" y="52906"/>
                      </a:cubicBezTo>
                      <a:cubicBezTo>
                        <a:pt x="106958" y="52906"/>
                        <a:pt x="106935" y="52906"/>
                        <a:pt x="106912" y="52907"/>
                      </a:cubicBezTo>
                      <a:lnTo>
                        <a:pt x="87621" y="52907"/>
                      </a:lnTo>
                      <a:lnTo>
                        <a:pt x="77366" y="2483"/>
                      </a:lnTo>
                      <a:cubicBezTo>
                        <a:pt x="77162" y="1506"/>
                        <a:pt x="76308" y="814"/>
                        <a:pt x="75331" y="774"/>
                      </a:cubicBezTo>
                      <a:lnTo>
                        <a:pt x="2157" y="0"/>
                      </a:lnTo>
                      <a:close/>
                    </a:path>
                  </a:pathLst>
                </a:custGeom>
                <a:solidFill>
                  <a:srgbClr val="E0E0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3445;p42"/>
                <p:cNvSpPr/>
                <p:nvPr/>
              </p:nvSpPr>
              <p:spPr>
                <a:xfrm>
                  <a:off x="1089375" y="3992425"/>
                  <a:ext cx="2739950" cy="1421375"/>
                </a:xfrm>
                <a:custGeom>
                  <a:avLst/>
                  <a:gdLst/>
                  <a:ahLst/>
                  <a:cxnLst/>
                  <a:rect l="l" t="t" r="r" b="b"/>
                  <a:pathLst>
                    <a:path w="109598" h="56855" extrusionOk="0">
                      <a:moveTo>
                        <a:pt x="1" y="1914"/>
                      </a:moveTo>
                      <a:cubicBezTo>
                        <a:pt x="1" y="2076"/>
                        <a:pt x="1" y="2239"/>
                        <a:pt x="1" y="2402"/>
                      </a:cubicBezTo>
                      <a:lnTo>
                        <a:pt x="41" y="2565"/>
                      </a:lnTo>
                      <a:cubicBezTo>
                        <a:pt x="1" y="2361"/>
                        <a:pt x="1" y="2117"/>
                        <a:pt x="1" y="1914"/>
                      </a:cubicBezTo>
                      <a:close/>
                      <a:moveTo>
                        <a:pt x="2402" y="1"/>
                      </a:moveTo>
                      <a:cubicBezTo>
                        <a:pt x="2157" y="1"/>
                        <a:pt x="1913" y="1"/>
                        <a:pt x="1669" y="41"/>
                      </a:cubicBezTo>
                      <a:cubicBezTo>
                        <a:pt x="1425" y="123"/>
                        <a:pt x="1221" y="204"/>
                        <a:pt x="1018" y="326"/>
                      </a:cubicBezTo>
                      <a:cubicBezTo>
                        <a:pt x="448" y="652"/>
                        <a:pt x="82" y="1222"/>
                        <a:pt x="1" y="1914"/>
                      </a:cubicBezTo>
                      <a:cubicBezTo>
                        <a:pt x="82" y="1262"/>
                        <a:pt x="489" y="693"/>
                        <a:pt x="1018" y="367"/>
                      </a:cubicBezTo>
                      <a:cubicBezTo>
                        <a:pt x="1221" y="286"/>
                        <a:pt x="1425" y="204"/>
                        <a:pt x="1669" y="123"/>
                      </a:cubicBezTo>
                      <a:cubicBezTo>
                        <a:pt x="1913" y="82"/>
                        <a:pt x="2157" y="82"/>
                        <a:pt x="2402" y="82"/>
                      </a:cubicBezTo>
                      <a:lnTo>
                        <a:pt x="4111" y="123"/>
                      </a:lnTo>
                      <a:lnTo>
                        <a:pt x="8425" y="204"/>
                      </a:lnTo>
                      <a:lnTo>
                        <a:pt x="36140" y="530"/>
                      </a:lnTo>
                      <a:lnTo>
                        <a:pt x="55430" y="774"/>
                      </a:lnTo>
                      <a:lnTo>
                        <a:pt x="66255" y="896"/>
                      </a:lnTo>
                      <a:lnTo>
                        <a:pt x="71912" y="937"/>
                      </a:lnTo>
                      <a:lnTo>
                        <a:pt x="74842" y="977"/>
                      </a:lnTo>
                      <a:lnTo>
                        <a:pt x="75534" y="977"/>
                      </a:lnTo>
                      <a:cubicBezTo>
                        <a:pt x="76267" y="1059"/>
                        <a:pt x="76877" y="1507"/>
                        <a:pt x="77162" y="2158"/>
                      </a:cubicBezTo>
                      <a:cubicBezTo>
                        <a:pt x="77244" y="2402"/>
                        <a:pt x="77284" y="2605"/>
                        <a:pt x="77325" y="2850"/>
                      </a:cubicBezTo>
                      <a:lnTo>
                        <a:pt x="77488" y="3582"/>
                      </a:lnTo>
                      <a:cubicBezTo>
                        <a:pt x="77569" y="4070"/>
                        <a:pt x="77691" y="4559"/>
                        <a:pt x="77773" y="5047"/>
                      </a:cubicBezTo>
                      <a:cubicBezTo>
                        <a:pt x="77976" y="6024"/>
                        <a:pt x="78180" y="7001"/>
                        <a:pt x="78383" y="8018"/>
                      </a:cubicBezTo>
                      <a:lnTo>
                        <a:pt x="79604" y="14041"/>
                      </a:lnTo>
                      <a:cubicBezTo>
                        <a:pt x="80418" y="18111"/>
                        <a:pt x="81273" y="22262"/>
                        <a:pt x="82127" y="26535"/>
                      </a:cubicBezTo>
                      <a:cubicBezTo>
                        <a:pt x="83877" y="35041"/>
                        <a:pt x="85668" y="43872"/>
                        <a:pt x="87499" y="52989"/>
                      </a:cubicBezTo>
                      <a:lnTo>
                        <a:pt x="87499" y="53070"/>
                      </a:lnTo>
                      <a:lnTo>
                        <a:pt x="106545" y="53070"/>
                      </a:lnTo>
                      <a:cubicBezTo>
                        <a:pt x="106790" y="53070"/>
                        <a:pt x="107034" y="53070"/>
                        <a:pt x="107278" y="53111"/>
                      </a:cubicBezTo>
                      <a:cubicBezTo>
                        <a:pt x="107685" y="53192"/>
                        <a:pt x="108092" y="53477"/>
                        <a:pt x="108336" y="53843"/>
                      </a:cubicBezTo>
                      <a:cubicBezTo>
                        <a:pt x="108621" y="54209"/>
                        <a:pt x="108702" y="54657"/>
                        <a:pt x="108662" y="55145"/>
                      </a:cubicBezTo>
                      <a:cubicBezTo>
                        <a:pt x="108540" y="55675"/>
                        <a:pt x="108214" y="56163"/>
                        <a:pt x="107726" y="56407"/>
                      </a:cubicBezTo>
                      <a:cubicBezTo>
                        <a:pt x="107482" y="56529"/>
                        <a:pt x="107237" y="56611"/>
                        <a:pt x="106952" y="56651"/>
                      </a:cubicBezTo>
                      <a:lnTo>
                        <a:pt x="11176" y="56651"/>
                      </a:lnTo>
                      <a:cubicBezTo>
                        <a:pt x="7765" y="40043"/>
                        <a:pt x="5003" y="26520"/>
                        <a:pt x="3094" y="17175"/>
                      </a:cubicBezTo>
                      <a:cubicBezTo>
                        <a:pt x="2117" y="12454"/>
                        <a:pt x="1384" y="8832"/>
                        <a:pt x="855" y="6350"/>
                      </a:cubicBezTo>
                      <a:cubicBezTo>
                        <a:pt x="611" y="5129"/>
                        <a:pt x="408" y="4152"/>
                        <a:pt x="285" y="3541"/>
                      </a:cubicBezTo>
                      <a:cubicBezTo>
                        <a:pt x="123" y="2893"/>
                        <a:pt x="42" y="2568"/>
                        <a:pt x="41" y="2565"/>
                      </a:cubicBezTo>
                      <a:lnTo>
                        <a:pt x="41" y="2565"/>
                      </a:lnTo>
                      <a:cubicBezTo>
                        <a:pt x="42" y="2568"/>
                        <a:pt x="123" y="2893"/>
                        <a:pt x="245" y="3541"/>
                      </a:cubicBezTo>
                      <a:cubicBezTo>
                        <a:pt x="367" y="4193"/>
                        <a:pt x="570" y="5129"/>
                        <a:pt x="814" y="6350"/>
                      </a:cubicBezTo>
                      <a:cubicBezTo>
                        <a:pt x="1303" y="8832"/>
                        <a:pt x="2035" y="12495"/>
                        <a:pt x="2971" y="17175"/>
                      </a:cubicBezTo>
                      <a:cubicBezTo>
                        <a:pt x="4884" y="26576"/>
                        <a:pt x="7611" y="40128"/>
                        <a:pt x="10989" y="56773"/>
                      </a:cubicBezTo>
                      <a:lnTo>
                        <a:pt x="10989" y="56855"/>
                      </a:lnTo>
                      <a:lnTo>
                        <a:pt x="106993" y="56855"/>
                      </a:lnTo>
                      <a:cubicBezTo>
                        <a:pt x="107319" y="56855"/>
                        <a:pt x="107604" y="56773"/>
                        <a:pt x="107888" y="56611"/>
                      </a:cubicBezTo>
                      <a:cubicBezTo>
                        <a:pt x="109598" y="55715"/>
                        <a:pt x="109231" y="53192"/>
                        <a:pt x="107359" y="52826"/>
                      </a:cubicBezTo>
                      <a:cubicBezTo>
                        <a:pt x="107158" y="52797"/>
                        <a:pt x="106977" y="52768"/>
                        <a:pt x="106802" y="52768"/>
                      </a:cubicBezTo>
                      <a:cubicBezTo>
                        <a:pt x="106729" y="52768"/>
                        <a:pt x="106658" y="52773"/>
                        <a:pt x="106586" y="52785"/>
                      </a:cubicBezTo>
                      <a:lnTo>
                        <a:pt x="87727" y="52785"/>
                      </a:lnTo>
                      <a:cubicBezTo>
                        <a:pt x="85901" y="43698"/>
                        <a:pt x="84116" y="34894"/>
                        <a:pt x="82371" y="26413"/>
                      </a:cubicBezTo>
                      <a:cubicBezTo>
                        <a:pt x="81517" y="22181"/>
                        <a:pt x="80662" y="18030"/>
                        <a:pt x="79848" y="13960"/>
                      </a:cubicBezTo>
                      <a:cubicBezTo>
                        <a:pt x="79401" y="11925"/>
                        <a:pt x="78994" y="9890"/>
                        <a:pt x="78627" y="7896"/>
                      </a:cubicBezTo>
                      <a:cubicBezTo>
                        <a:pt x="78424" y="6919"/>
                        <a:pt x="78220" y="5943"/>
                        <a:pt x="78017" y="4966"/>
                      </a:cubicBezTo>
                      <a:cubicBezTo>
                        <a:pt x="77895" y="4477"/>
                        <a:pt x="77813" y="3989"/>
                        <a:pt x="77691" y="3501"/>
                      </a:cubicBezTo>
                      <a:lnTo>
                        <a:pt x="77569" y="2768"/>
                      </a:lnTo>
                      <a:cubicBezTo>
                        <a:pt x="77528" y="2524"/>
                        <a:pt x="77447" y="2239"/>
                        <a:pt x="77366" y="2036"/>
                      </a:cubicBezTo>
                      <a:cubicBezTo>
                        <a:pt x="77162" y="1547"/>
                        <a:pt x="76796" y="1140"/>
                        <a:pt x="76308" y="937"/>
                      </a:cubicBezTo>
                      <a:cubicBezTo>
                        <a:pt x="76063" y="815"/>
                        <a:pt x="75819" y="733"/>
                        <a:pt x="75575" y="693"/>
                      </a:cubicBezTo>
                      <a:lnTo>
                        <a:pt x="71912" y="693"/>
                      </a:lnTo>
                      <a:lnTo>
                        <a:pt x="66255" y="611"/>
                      </a:lnTo>
                      <a:lnTo>
                        <a:pt x="55430" y="489"/>
                      </a:lnTo>
                      <a:lnTo>
                        <a:pt x="36140" y="326"/>
                      </a:lnTo>
                      <a:lnTo>
                        <a:pt x="8466" y="41"/>
                      </a:lnTo>
                      <a:lnTo>
                        <a:pt x="4152" y="1"/>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 name="Google Shape;3446;p42"/>
                <p:cNvSpPr/>
                <p:nvPr/>
              </p:nvSpPr>
              <p:spPr>
                <a:xfrm>
                  <a:off x="2035575" y="4597800"/>
                  <a:ext cx="158750" cy="157725"/>
                </a:xfrm>
                <a:custGeom>
                  <a:avLst/>
                  <a:gdLst/>
                  <a:ahLst/>
                  <a:cxnLst/>
                  <a:rect l="l" t="t" r="r" b="b"/>
                  <a:pathLst>
                    <a:path w="6350" h="6309" extrusionOk="0">
                      <a:moveTo>
                        <a:pt x="3175" y="1"/>
                      </a:moveTo>
                      <a:cubicBezTo>
                        <a:pt x="1425" y="1"/>
                        <a:pt x="1" y="1384"/>
                        <a:pt x="1" y="3134"/>
                      </a:cubicBezTo>
                      <a:cubicBezTo>
                        <a:pt x="1" y="4884"/>
                        <a:pt x="1425" y="6309"/>
                        <a:pt x="3175" y="6309"/>
                      </a:cubicBezTo>
                      <a:cubicBezTo>
                        <a:pt x="4925" y="6309"/>
                        <a:pt x="6350" y="4884"/>
                        <a:pt x="6350" y="3134"/>
                      </a:cubicBezTo>
                      <a:cubicBezTo>
                        <a:pt x="6350" y="1384"/>
                        <a:pt x="4925" y="1"/>
                        <a:pt x="3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 name="Google Shape;3447;p42"/>
                <p:cNvSpPr/>
                <p:nvPr/>
              </p:nvSpPr>
              <p:spPr>
                <a:xfrm>
                  <a:off x="1124975" y="4067725"/>
                  <a:ext cx="2087800" cy="1344050"/>
                </a:xfrm>
                <a:custGeom>
                  <a:avLst/>
                  <a:gdLst/>
                  <a:ahLst/>
                  <a:cxnLst/>
                  <a:rect l="l" t="t" r="r" b="b"/>
                  <a:pathLst>
                    <a:path w="83512" h="53762" extrusionOk="0">
                      <a:moveTo>
                        <a:pt x="1" y="0"/>
                      </a:moveTo>
                      <a:lnTo>
                        <a:pt x="3745" y="122"/>
                      </a:lnTo>
                      <a:lnTo>
                        <a:pt x="17460" y="245"/>
                      </a:lnTo>
                      <a:lnTo>
                        <a:pt x="62634" y="652"/>
                      </a:lnTo>
                      <a:lnTo>
                        <a:pt x="69186" y="692"/>
                      </a:lnTo>
                      <a:lnTo>
                        <a:pt x="70773" y="692"/>
                      </a:lnTo>
                      <a:cubicBezTo>
                        <a:pt x="71017" y="692"/>
                        <a:pt x="71302" y="692"/>
                        <a:pt x="71546" y="733"/>
                      </a:cubicBezTo>
                      <a:cubicBezTo>
                        <a:pt x="71791" y="814"/>
                        <a:pt x="72035" y="896"/>
                        <a:pt x="72238" y="1018"/>
                      </a:cubicBezTo>
                      <a:cubicBezTo>
                        <a:pt x="72645" y="1303"/>
                        <a:pt x="72971" y="1710"/>
                        <a:pt x="73093" y="2198"/>
                      </a:cubicBezTo>
                      <a:cubicBezTo>
                        <a:pt x="73215" y="2727"/>
                        <a:pt x="73296" y="3215"/>
                        <a:pt x="73418" y="3744"/>
                      </a:cubicBezTo>
                      <a:cubicBezTo>
                        <a:pt x="74232" y="7814"/>
                        <a:pt x="75006" y="11762"/>
                        <a:pt x="75779" y="15506"/>
                      </a:cubicBezTo>
                      <a:cubicBezTo>
                        <a:pt x="77285" y="22994"/>
                        <a:pt x="78628" y="29750"/>
                        <a:pt x="79767" y="35407"/>
                      </a:cubicBezTo>
                      <a:cubicBezTo>
                        <a:pt x="80907" y="41064"/>
                        <a:pt x="81843" y="45663"/>
                        <a:pt x="82494" y="48837"/>
                      </a:cubicBezTo>
                      <a:lnTo>
                        <a:pt x="83226" y="52459"/>
                      </a:lnTo>
                      <a:cubicBezTo>
                        <a:pt x="83308" y="52866"/>
                        <a:pt x="83389" y="53192"/>
                        <a:pt x="83430" y="53436"/>
                      </a:cubicBezTo>
                      <a:cubicBezTo>
                        <a:pt x="83471" y="53639"/>
                        <a:pt x="83511" y="53761"/>
                        <a:pt x="83511" y="53761"/>
                      </a:cubicBezTo>
                      <a:cubicBezTo>
                        <a:pt x="83511" y="53761"/>
                        <a:pt x="83511" y="53639"/>
                        <a:pt x="83471" y="53436"/>
                      </a:cubicBezTo>
                      <a:cubicBezTo>
                        <a:pt x="83430" y="53192"/>
                        <a:pt x="83349" y="52866"/>
                        <a:pt x="83267" y="52459"/>
                      </a:cubicBezTo>
                      <a:cubicBezTo>
                        <a:pt x="83104" y="51604"/>
                        <a:pt x="82901" y="50384"/>
                        <a:pt x="82575" y="48796"/>
                      </a:cubicBezTo>
                      <a:cubicBezTo>
                        <a:pt x="81965" y="45622"/>
                        <a:pt x="81069" y="41064"/>
                        <a:pt x="79930" y="35366"/>
                      </a:cubicBezTo>
                      <a:cubicBezTo>
                        <a:pt x="78831" y="29669"/>
                        <a:pt x="77488" y="22913"/>
                        <a:pt x="76023" y="15425"/>
                      </a:cubicBezTo>
                      <a:lnTo>
                        <a:pt x="73663" y="3663"/>
                      </a:lnTo>
                      <a:cubicBezTo>
                        <a:pt x="73541" y="3134"/>
                        <a:pt x="73459" y="2646"/>
                        <a:pt x="73337" y="2117"/>
                      </a:cubicBezTo>
                      <a:cubicBezTo>
                        <a:pt x="73134" y="1303"/>
                        <a:pt x="72442" y="652"/>
                        <a:pt x="71587" y="489"/>
                      </a:cubicBezTo>
                      <a:cubicBezTo>
                        <a:pt x="71302" y="448"/>
                        <a:pt x="71058" y="448"/>
                        <a:pt x="70773" y="448"/>
                      </a:cubicBezTo>
                      <a:lnTo>
                        <a:pt x="69145" y="448"/>
                      </a:lnTo>
                      <a:lnTo>
                        <a:pt x="62634" y="407"/>
                      </a:lnTo>
                      <a:lnTo>
                        <a:pt x="17419" y="82"/>
                      </a:lnTo>
                      <a:lnTo>
                        <a:pt x="3745" y="0"/>
                      </a:lnTo>
                      <a:close/>
                    </a:path>
                  </a:pathLst>
                </a:custGeom>
                <a:solidFill>
                  <a:srgbClr val="2632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 name="Rectangle 8"/>
              <p:cNvSpPr/>
              <p:nvPr/>
            </p:nvSpPr>
            <p:spPr>
              <a:xfrm>
                <a:off x="5508009" y="624414"/>
                <a:ext cx="1701174" cy="1387520"/>
              </a:xfrm>
              <a:prstGeom prst="rect">
                <a:avLst/>
              </a:prstGeom>
              <a:noFill/>
              <a:ln>
                <a:solidFill>
                  <a:srgbClr val="A5F1B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44806" y="169097"/>
            <a:ext cx="4926841"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Kubernetes Core Components</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aphicFrame>
        <p:nvGraphicFramePr>
          <p:cNvPr id="4" name="Diagram 3"/>
          <p:cNvGraphicFramePr/>
          <p:nvPr/>
        </p:nvGraphicFramePr>
        <p:xfrm>
          <a:off x="2148615" y="1297215"/>
          <a:ext cx="4846769" cy="2200728"/>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aphicFrame>
        <p:nvGraphicFramePr>
          <p:cNvPr id="5" name="Diagram 4"/>
          <p:cNvGraphicFramePr/>
          <p:nvPr/>
        </p:nvGraphicFramePr>
        <p:xfrm>
          <a:off x="1115109" y="1340643"/>
          <a:ext cx="3023955" cy="263627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graphicFrame>
        <p:nvGraphicFramePr>
          <p:cNvPr id="6" name="Diagram 5"/>
          <p:cNvGraphicFramePr/>
          <p:nvPr/>
        </p:nvGraphicFramePr>
        <p:xfrm>
          <a:off x="5092022" y="1448365"/>
          <a:ext cx="3086777" cy="2420827"/>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pic>
        <p:nvPicPr>
          <p:cNvPr id="9" name="Picture 8"/>
          <p:cNvPicPr>
            <a:picLocks noChangeAspect="1"/>
          </p:cNvPicPr>
          <p:nvPr/>
        </p:nvPicPr>
        <p:blipFill>
          <a:blip r:embed="rId1"/>
          <a:stretch>
            <a:fillRect/>
          </a:stretch>
        </p:blipFill>
        <p:spPr>
          <a:xfrm>
            <a:off x="1866904" y="1043946"/>
            <a:ext cx="5957508" cy="1418799"/>
          </a:xfrm>
          <a:prstGeom prst="roundRect">
            <a:avLst>
              <a:gd name="adj" fmla="val 3880"/>
            </a:avLst>
          </a:prstGeom>
          <a:ln>
            <a:noFill/>
          </a:ln>
          <a:effectLst/>
        </p:spPr>
      </p:pic>
      <p:pic>
        <p:nvPicPr>
          <p:cNvPr id="11" name="Picture 10"/>
          <p:cNvPicPr>
            <a:picLocks noChangeAspect="1"/>
          </p:cNvPicPr>
          <p:nvPr/>
        </p:nvPicPr>
        <p:blipFill>
          <a:blip r:embed="rId2"/>
          <a:stretch>
            <a:fillRect/>
          </a:stretch>
        </p:blipFill>
        <p:spPr>
          <a:xfrm>
            <a:off x="1866904" y="2858365"/>
            <a:ext cx="5971157" cy="1418800"/>
          </a:xfrm>
          <a:prstGeom prst="roundRect">
            <a:avLst>
              <a:gd name="adj" fmla="val 6948"/>
            </a:avLst>
          </a:prstGeom>
          <a:ln>
            <a:noFill/>
          </a:ln>
          <a:effectLst/>
        </p:spPr>
      </p:pic>
      <p:sp>
        <p:nvSpPr>
          <p:cNvPr id="12" name="TextBox 11"/>
          <p:cNvSpPr txBox="1"/>
          <p:nvPr/>
        </p:nvSpPr>
        <p:spPr>
          <a:xfrm>
            <a:off x="351234" y="1176117"/>
            <a:ext cx="1267109" cy="954107"/>
          </a:xfrm>
          <a:prstGeom prst="rect">
            <a:avLst/>
          </a:prstGeom>
          <a:noFill/>
          <a:ln w="28575">
            <a:solidFill>
              <a:srgbClr val="0092C3"/>
            </a:solidFill>
            <a:prstDash val="dash"/>
          </a:ln>
        </p:spPr>
        <p:txBody>
          <a:bodyPr wrap="square" rtlCol="0">
            <a:spAutoFit/>
          </a:bodyPr>
          <a:lstStyle/>
          <a:p>
            <a:pPr algn="ctr"/>
            <a:r>
              <a:rPr lang="en-US" dirty="0"/>
              <a:t>Set hostname and hosts file like in master</a:t>
            </a:r>
            <a:endParaRPr lang="en-US" dirty="0"/>
          </a:p>
        </p:txBody>
      </p:sp>
      <p:sp>
        <p:nvSpPr>
          <p:cNvPr id="3" name="TextBox 2"/>
          <p:cNvSpPr txBox="1"/>
          <p:nvPr/>
        </p:nvSpPr>
        <p:spPr>
          <a:xfrm>
            <a:off x="351233" y="3090712"/>
            <a:ext cx="1267109" cy="954107"/>
          </a:xfrm>
          <a:prstGeom prst="rect">
            <a:avLst/>
          </a:prstGeom>
          <a:noFill/>
          <a:ln w="28575">
            <a:solidFill>
              <a:srgbClr val="0092C3"/>
            </a:solidFill>
            <a:prstDash val="dash"/>
          </a:ln>
        </p:spPr>
        <p:txBody>
          <a:bodyPr wrap="square" rtlCol="0">
            <a:spAutoFit/>
          </a:bodyPr>
          <a:lstStyle/>
          <a:p>
            <a:pPr algn="ctr"/>
            <a:r>
              <a:rPr lang="en-US" dirty="0"/>
              <a:t>Set hostname and hosts file like in Worker</a:t>
            </a:r>
            <a:endParaRPr lang="en-US"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5" name="TextBox 4"/>
          <p:cNvSpPr txBox="1"/>
          <p:nvPr/>
        </p:nvSpPr>
        <p:spPr>
          <a:xfrm>
            <a:off x="3254990" y="1115653"/>
            <a:ext cx="2097049" cy="307777"/>
          </a:xfrm>
          <a:prstGeom prst="rect">
            <a:avLst/>
          </a:prstGeom>
          <a:noFill/>
          <a:ln w="28575">
            <a:solidFill>
              <a:srgbClr val="7030A0"/>
            </a:solidFill>
            <a:prstDash val="dash"/>
          </a:ln>
        </p:spPr>
        <p:txBody>
          <a:bodyPr wrap="none" rtlCol="0">
            <a:spAutoFit/>
          </a:bodyPr>
          <a:lstStyle/>
          <a:p>
            <a:r>
              <a:rPr lang="en-US" dirty="0"/>
              <a:t>Disable System Firewall</a:t>
            </a:r>
            <a:endParaRPr lang="en-US" dirty="0"/>
          </a:p>
        </p:txBody>
      </p:sp>
      <p:pic>
        <p:nvPicPr>
          <p:cNvPr id="9" name="Picture 8"/>
          <p:cNvPicPr>
            <a:picLocks noChangeAspect="1"/>
          </p:cNvPicPr>
          <p:nvPr/>
        </p:nvPicPr>
        <p:blipFill>
          <a:blip r:embed="rId1"/>
          <a:stretch>
            <a:fillRect/>
          </a:stretch>
        </p:blipFill>
        <p:spPr>
          <a:xfrm>
            <a:off x="1035258" y="1858762"/>
            <a:ext cx="7073483" cy="1748425"/>
          </a:xfrm>
          <a:prstGeom prst="round2DiagRect">
            <a:avLst>
              <a:gd name="adj1" fmla="val 2139"/>
              <a:gd name="adj2" fmla="val 0"/>
            </a:avLst>
          </a:prstGeom>
          <a:ln w="88900" cap="sq">
            <a:solidFill>
              <a:srgbClr val="FFFFFF"/>
            </a:solidFill>
            <a:miter lim="800000"/>
            <a:headEnd/>
            <a:tailEnd/>
          </a:ln>
          <a:effectLst>
            <a:outerShdw blurRad="63500" sx="102000" sy="102000" algn="ctr" rotWithShape="0">
              <a:prstClr val="black">
                <a:alpha val="40000"/>
              </a:prst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3" name="TextBox 2"/>
          <p:cNvSpPr txBox="1"/>
          <p:nvPr/>
        </p:nvSpPr>
        <p:spPr>
          <a:xfrm>
            <a:off x="3237177" y="1248770"/>
            <a:ext cx="1550424" cy="307777"/>
          </a:xfrm>
          <a:prstGeom prst="rect">
            <a:avLst/>
          </a:prstGeom>
          <a:noFill/>
        </p:spPr>
        <p:txBody>
          <a:bodyPr wrap="none" rtlCol="0">
            <a:spAutoFit/>
          </a:bodyPr>
          <a:lstStyle/>
          <a:p>
            <a:r>
              <a:rPr lang="en-US" dirty="0"/>
              <a:t>Disable SE Linux</a:t>
            </a:r>
            <a:endParaRPr lang="en-US" dirty="0"/>
          </a:p>
        </p:txBody>
      </p:sp>
      <p:pic>
        <p:nvPicPr>
          <p:cNvPr id="5" name="Picture 4"/>
          <p:cNvPicPr>
            <a:picLocks noChangeAspect="1"/>
          </p:cNvPicPr>
          <p:nvPr/>
        </p:nvPicPr>
        <p:blipFill>
          <a:blip r:embed="rId1"/>
          <a:stretch>
            <a:fillRect/>
          </a:stretch>
        </p:blipFill>
        <p:spPr>
          <a:xfrm>
            <a:off x="989107" y="1677111"/>
            <a:ext cx="7376971" cy="2777800"/>
          </a:xfrm>
          <a:prstGeom prst="roundRect">
            <a:avLst>
              <a:gd name="adj" fmla="val 3343"/>
            </a:avLst>
          </a:prstGeom>
          <a:ln>
            <a:noFill/>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42283"/>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4" name="TextBox 3"/>
          <p:cNvSpPr txBox="1"/>
          <p:nvPr/>
        </p:nvSpPr>
        <p:spPr>
          <a:xfrm>
            <a:off x="2048462" y="717460"/>
            <a:ext cx="2036135" cy="307777"/>
          </a:xfrm>
          <a:prstGeom prst="rect">
            <a:avLst/>
          </a:prstGeom>
          <a:noFill/>
        </p:spPr>
        <p:txBody>
          <a:bodyPr wrap="none" rtlCol="0">
            <a:spAutoFit/>
          </a:bodyPr>
          <a:lstStyle/>
          <a:p>
            <a:r>
              <a:rPr lang="en-US" dirty="0"/>
              <a:t>Enable Kernel modules</a:t>
            </a:r>
            <a:endParaRPr lang="en-US" dirty="0"/>
          </a:p>
        </p:txBody>
      </p:sp>
      <p:sp>
        <p:nvSpPr>
          <p:cNvPr id="7" name="Rectangle 1"/>
          <p:cNvSpPr>
            <a:spLocks noChangeArrowheads="1"/>
          </p:cNvSpPr>
          <p:nvPr/>
        </p:nvSpPr>
        <p:spPr bwMode="auto">
          <a:xfrm>
            <a:off x="3015058" y="2196859"/>
            <a:ext cx="2729552" cy="465482"/>
          </a:xfrm>
          <a:prstGeom prst="rect">
            <a:avLst/>
          </a:prstGeom>
          <a:solidFill>
            <a:srgbClr val="F9F9F9"/>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modprobe</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overlay</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modprobe</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br_netfilter</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0" name="Rectangle 2"/>
          <p:cNvSpPr>
            <a:spLocks noChangeArrowheads="1"/>
          </p:cNvSpPr>
          <p:nvPr/>
        </p:nvSpPr>
        <p:spPr bwMode="auto">
          <a:xfrm>
            <a:off x="1603828" y="3709483"/>
            <a:ext cx="4530607" cy="834814"/>
          </a:xfrm>
          <a:prstGeom prst="rect">
            <a:avLst/>
          </a:prstGeom>
          <a:solidFill>
            <a:srgbClr val="F9F9F9"/>
          </a:solidFill>
          <a:ln>
            <a:noFill/>
          </a:ln>
          <a:effectLst>
            <a:outerShdw dist="35921" dir="2700000" algn="ctr" rotWithShape="0">
              <a:schemeClr val="bg2"/>
            </a:outerShdw>
          </a:effectLst>
          <a:extLst>
            <a:ext uri="{91240B29-F687-4F45-9708-019B960494DF}">
              <a14:hiddenLine xmlns:a14="http://schemas.microsoft.com/office/drawing/2010/main" w="9525">
                <a:solidFill>
                  <a:schemeClr val="tx1"/>
                </a:solidFill>
                <a:miter lim="800000"/>
                <a:headEnd/>
                <a:tailEnd/>
              </a14:hiddenLine>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cat &lt;&lt;EOF |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tee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etc</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/modules-</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load.d</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/k8s.conf</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overlay</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br_netfilter</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EOF</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nvGrpSpPr>
          <p:cNvPr id="81" name="Group 80"/>
          <p:cNvGrpSpPr/>
          <p:nvPr/>
        </p:nvGrpSpPr>
        <p:grpSpPr>
          <a:xfrm>
            <a:off x="2048462" y="1214289"/>
            <a:ext cx="4659332" cy="1346547"/>
            <a:chOff x="595769" y="1414077"/>
            <a:chExt cx="4659332" cy="1346547"/>
          </a:xfrm>
        </p:grpSpPr>
        <p:grpSp>
          <p:nvGrpSpPr>
            <p:cNvPr id="5" name="Group 4"/>
            <p:cNvGrpSpPr/>
            <p:nvPr/>
          </p:nvGrpSpPr>
          <p:grpSpPr>
            <a:xfrm>
              <a:off x="1090823" y="1414077"/>
              <a:ext cx="4164278" cy="810941"/>
              <a:chOff x="4438702" y="1183394"/>
              <a:chExt cx="4164278" cy="810941"/>
            </a:xfrm>
          </p:grpSpPr>
          <p:sp>
            <p:nvSpPr>
              <p:cNvPr id="79" name="Flowchart: Alternate Process 78"/>
              <p:cNvSpPr/>
              <p:nvPr/>
            </p:nvSpPr>
            <p:spPr>
              <a:xfrm>
                <a:off x="4438702" y="1183394"/>
                <a:ext cx="4164278" cy="810941"/>
              </a:xfrm>
              <a:prstGeom prst="flowChartAlternateProcess">
                <a:avLst/>
              </a:prstGeom>
              <a:solidFill>
                <a:srgbClr val="D9E2FF"/>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TextBox 79"/>
              <p:cNvSpPr txBox="1"/>
              <p:nvPr/>
            </p:nvSpPr>
            <p:spPr>
              <a:xfrm>
                <a:off x="4583247" y="1317052"/>
                <a:ext cx="3955755" cy="523220"/>
              </a:xfrm>
              <a:prstGeom prst="rect">
                <a:avLst/>
              </a:prstGeom>
              <a:noFill/>
            </p:spPr>
            <p:txBody>
              <a:bodyPr wrap="square" rtlCol="0">
                <a:spAutoFit/>
              </a:bodyPr>
              <a:lstStyle/>
              <a:p>
                <a:pPr algn="just"/>
                <a:r>
                  <a:rPr lang="en-US" dirty="0">
                    <a:solidFill>
                      <a:schemeClr val="accent6">
                        <a:lumMod val="50000"/>
                      </a:schemeClr>
                    </a:solidFill>
                    <a:latin typeface="Lusitana" panose="020B0604020202020204" charset="0"/>
                    <a:cs typeface="Times New Roman" panose="02020603050405020304" pitchFamily="18" charset="0"/>
                  </a:rPr>
                  <a:t>Run the following command to enable the kernel modules "overlay" and "</a:t>
                </a:r>
                <a:r>
                  <a:rPr lang="en-US" dirty="0" err="1">
                    <a:solidFill>
                      <a:schemeClr val="accent6">
                        <a:lumMod val="50000"/>
                      </a:schemeClr>
                    </a:solidFill>
                    <a:latin typeface="Lusitana" panose="020B0604020202020204" charset="0"/>
                    <a:cs typeface="Times New Roman" panose="02020603050405020304" pitchFamily="18" charset="0"/>
                  </a:rPr>
                  <a:t>br_netfilter</a:t>
                </a:r>
                <a:r>
                  <a:rPr lang="en-US" dirty="0">
                    <a:solidFill>
                      <a:schemeClr val="accent6">
                        <a:lumMod val="50000"/>
                      </a:schemeClr>
                    </a:solidFill>
                    <a:latin typeface="Lusitana" panose="020B0604020202020204" charset="0"/>
                    <a:cs typeface="Times New Roman" panose="02020603050405020304" pitchFamily="18" charset="0"/>
                  </a:rPr>
                  <a:t>".</a:t>
                </a:r>
                <a:endParaRPr lang="en-US" dirty="0">
                  <a:solidFill>
                    <a:schemeClr val="accent6">
                      <a:lumMod val="50000"/>
                    </a:schemeClr>
                  </a:solidFill>
                  <a:latin typeface="Lusitana" panose="020B0604020202020204" charset="0"/>
                  <a:cs typeface="Times New Roman" panose="02020603050405020304" pitchFamily="18" charset="0"/>
                </a:endParaRPr>
              </a:p>
            </p:txBody>
          </p:sp>
        </p:grpSp>
        <p:grpSp>
          <p:nvGrpSpPr>
            <p:cNvPr id="8" name="Group 7"/>
            <p:cNvGrpSpPr/>
            <p:nvPr/>
          </p:nvGrpSpPr>
          <p:grpSpPr>
            <a:xfrm>
              <a:off x="595769" y="1917394"/>
              <a:ext cx="843230" cy="843230"/>
              <a:chOff x="7515991" y="2594217"/>
              <a:chExt cx="843230" cy="843230"/>
            </a:xfrm>
          </p:grpSpPr>
          <p:sp>
            <p:nvSpPr>
              <p:cNvPr id="11" name="Donut 5"/>
              <p:cNvSpPr/>
              <p:nvPr/>
            </p:nvSpPr>
            <p:spPr>
              <a:xfrm>
                <a:off x="7515991" y="2594217"/>
                <a:ext cx="843230" cy="843230"/>
              </a:xfrm>
              <a:prstGeom prst="donut">
                <a:avLst/>
              </a:prstGeom>
              <a:solidFill>
                <a:srgbClr val="A5F1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12" name="Google Shape;1516;p20"/>
              <p:cNvGrpSpPr/>
              <p:nvPr/>
            </p:nvGrpSpPr>
            <p:grpSpPr>
              <a:xfrm>
                <a:off x="7630096" y="2740762"/>
                <a:ext cx="615020" cy="550140"/>
                <a:chOff x="5066893" y="3881980"/>
                <a:chExt cx="795527" cy="711605"/>
              </a:xfrm>
            </p:grpSpPr>
            <p:sp>
              <p:nvSpPr>
                <p:cNvPr id="13" name="Google Shape;1517;p20"/>
                <p:cNvSpPr/>
                <p:nvPr/>
              </p:nvSpPr>
              <p:spPr>
                <a:xfrm>
                  <a:off x="5066893" y="3881980"/>
                  <a:ext cx="795527" cy="711605"/>
                </a:xfrm>
                <a:custGeom>
                  <a:avLst/>
                  <a:gdLst/>
                  <a:ahLst/>
                  <a:cxnLst/>
                  <a:rect l="l" t="t" r="r" b="b"/>
                  <a:pathLst>
                    <a:path w="10556" h="9387" extrusionOk="0">
                      <a:moveTo>
                        <a:pt x="3317" y="1"/>
                      </a:moveTo>
                      <a:cubicBezTo>
                        <a:pt x="2860" y="1"/>
                        <a:pt x="2424" y="245"/>
                        <a:pt x="2190" y="649"/>
                      </a:cubicBezTo>
                      <a:lnTo>
                        <a:pt x="234" y="4040"/>
                      </a:lnTo>
                      <a:cubicBezTo>
                        <a:pt x="0" y="4444"/>
                        <a:pt x="0" y="4943"/>
                        <a:pt x="234" y="5347"/>
                      </a:cubicBezTo>
                      <a:lnTo>
                        <a:pt x="2190" y="8728"/>
                      </a:lnTo>
                      <a:cubicBezTo>
                        <a:pt x="2424" y="9131"/>
                        <a:pt x="2849" y="9387"/>
                        <a:pt x="3317" y="9387"/>
                      </a:cubicBezTo>
                      <a:lnTo>
                        <a:pt x="7229" y="9387"/>
                      </a:lnTo>
                      <a:cubicBezTo>
                        <a:pt x="7696" y="9387"/>
                        <a:pt x="8132" y="9131"/>
                        <a:pt x="8366" y="8728"/>
                      </a:cubicBezTo>
                      <a:lnTo>
                        <a:pt x="10322" y="5347"/>
                      </a:lnTo>
                      <a:cubicBezTo>
                        <a:pt x="10556" y="4933"/>
                        <a:pt x="10556" y="4444"/>
                        <a:pt x="10322" y="4040"/>
                      </a:cubicBezTo>
                      <a:lnTo>
                        <a:pt x="8366" y="649"/>
                      </a:lnTo>
                      <a:cubicBezTo>
                        <a:pt x="8132" y="245"/>
                        <a:pt x="7696" y="1"/>
                        <a:pt x="7229" y="1"/>
                      </a:cubicBezTo>
                      <a:close/>
                    </a:path>
                  </a:pathLst>
                </a:custGeom>
                <a:solidFill>
                  <a:srgbClr val="FFE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518;p20"/>
                <p:cNvSpPr/>
                <p:nvPr/>
              </p:nvSpPr>
              <p:spPr>
                <a:xfrm>
                  <a:off x="5257851" y="4169668"/>
                  <a:ext cx="298227" cy="302245"/>
                </a:xfrm>
                <a:custGeom>
                  <a:avLst/>
                  <a:gdLst/>
                  <a:ahLst/>
                  <a:cxnLst/>
                  <a:rect l="l" t="t" r="r" b="b"/>
                  <a:pathLst>
                    <a:path w="3934" h="3987" extrusionOk="0">
                      <a:moveTo>
                        <a:pt x="1967" y="0"/>
                      </a:moveTo>
                      <a:lnTo>
                        <a:pt x="43" y="3731"/>
                      </a:lnTo>
                      <a:cubicBezTo>
                        <a:pt x="1" y="3816"/>
                        <a:pt x="32" y="3923"/>
                        <a:pt x="128" y="3965"/>
                      </a:cubicBezTo>
                      <a:cubicBezTo>
                        <a:pt x="149" y="3976"/>
                        <a:pt x="181" y="3986"/>
                        <a:pt x="203" y="3986"/>
                      </a:cubicBezTo>
                      <a:cubicBezTo>
                        <a:pt x="266" y="3986"/>
                        <a:pt x="330" y="3955"/>
                        <a:pt x="362" y="3891"/>
                      </a:cubicBezTo>
                      <a:lnTo>
                        <a:pt x="1967" y="776"/>
                      </a:lnTo>
                      <a:lnTo>
                        <a:pt x="3572" y="3891"/>
                      </a:lnTo>
                      <a:cubicBezTo>
                        <a:pt x="3602" y="3950"/>
                        <a:pt x="3663" y="3984"/>
                        <a:pt x="3726" y="3984"/>
                      </a:cubicBezTo>
                      <a:cubicBezTo>
                        <a:pt x="3753" y="3984"/>
                        <a:pt x="3781" y="3978"/>
                        <a:pt x="3806" y="3965"/>
                      </a:cubicBezTo>
                      <a:cubicBezTo>
                        <a:pt x="3891" y="3923"/>
                        <a:pt x="3934" y="3816"/>
                        <a:pt x="3880" y="3731"/>
                      </a:cubicBezTo>
                      <a:lnTo>
                        <a:pt x="19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19;p20"/>
                <p:cNvSpPr/>
                <p:nvPr/>
              </p:nvSpPr>
              <p:spPr>
                <a:xfrm>
                  <a:off x="5388391" y="3924659"/>
                  <a:ext cx="42755" cy="77475"/>
                </a:xfrm>
                <a:custGeom>
                  <a:avLst/>
                  <a:gdLst/>
                  <a:ahLst/>
                  <a:cxnLst/>
                  <a:rect l="l" t="t" r="r" b="b"/>
                  <a:pathLst>
                    <a:path w="564" h="1022" extrusionOk="0">
                      <a:moveTo>
                        <a:pt x="277" y="1"/>
                      </a:moveTo>
                      <a:cubicBezTo>
                        <a:pt x="128" y="1"/>
                        <a:pt x="1" y="128"/>
                        <a:pt x="1" y="277"/>
                      </a:cubicBezTo>
                      <a:lnTo>
                        <a:pt x="1" y="745"/>
                      </a:lnTo>
                      <a:cubicBezTo>
                        <a:pt x="1" y="904"/>
                        <a:pt x="128" y="1021"/>
                        <a:pt x="277" y="1021"/>
                      </a:cubicBezTo>
                      <a:cubicBezTo>
                        <a:pt x="436" y="1021"/>
                        <a:pt x="564" y="904"/>
                        <a:pt x="553" y="745"/>
                      </a:cubicBezTo>
                      <a:lnTo>
                        <a:pt x="553" y="277"/>
                      </a:lnTo>
                      <a:cubicBezTo>
                        <a:pt x="553" y="118"/>
                        <a:pt x="436"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 name="Google Shape;1520;p20"/>
                <p:cNvSpPr/>
                <p:nvPr/>
              </p:nvSpPr>
              <p:spPr>
                <a:xfrm>
                  <a:off x="5165214" y="3995614"/>
                  <a:ext cx="489186" cy="346592"/>
                </a:xfrm>
                <a:custGeom>
                  <a:avLst/>
                  <a:gdLst/>
                  <a:ahLst/>
                  <a:cxnLst/>
                  <a:rect l="l" t="t" r="r" b="b"/>
                  <a:pathLst>
                    <a:path w="6453" h="4572" extrusionOk="0">
                      <a:moveTo>
                        <a:pt x="0" y="0"/>
                      </a:moveTo>
                      <a:lnTo>
                        <a:pt x="0" y="4571"/>
                      </a:lnTo>
                      <a:lnTo>
                        <a:pt x="6452" y="4571"/>
                      </a:lnTo>
                      <a:lnTo>
                        <a:pt x="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 name="Google Shape;1521;p20"/>
                <p:cNvSpPr/>
                <p:nvPr/>
              </p:nvSpPr>
              <p:spPr>
                <a:xfrm>
                  <a:off x="5141032" y="3966580"/>
                  <a:ext cx="536717" cy="29110"/>
                </a:xfrm>
                <a:custGeom>
                  <a:avLst/>
                  <a:gdLst/>
                  <a:ahLst/>
                  <a:cxnLst/>
                  <a:rect l="l" t="t" r="r" b="b"/>
                  <a:pathLst>
                    <a:path w="7080" h="384" extrusionOk="0">
                      <a:moveTo>
                        <a:pt x="0" y="1"/>
                      </a:moveTo>
                      <a:lnTo>
                        <a:pt x="0" y="383"/>
                      </a:lnTo>
                      <a:lnTo>
                        <a:pt x="7080" y="383"/>
                      </a:lnTo>
                      <a:lnTo>
                        <a:pt x="708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522;p20"/>
                <p:cNvSpPr/>
                <p:nvPr/>
              </p:nvSpPr>
              <p:spPr>
                <a:xfrm>
                  <a:off x="5141032" y="4340461"/>
                  <a:ext cx="536717" cy="29110"/>
                </a:xfrm>
                <a:custGeom>
                  <a:avLst/>
                  <a:gdLst/>
                  <a:ahLst/>
                  <a:cxnLst/>
                  <a:rect l="l" t="t" r="r" b="b"/>
                  <a:pathLst>
                    <a:path w="7080" h="384" extrusionOk="0">
                      <a:moveTo>
                        <a:pt x="0" y="1"/>
                      </a:moveTo>
                      <a:lnTo>
                        <a:pt x="0" y="384"/>
                      </a:lnTo>
                      <a:lnTo>
                        <a:pt x="7080" y="384"/>
                      </a:lnTo>
                      <a:lnTo>
                        <a:pt x="708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 name="Google Shape;1523;p20"/>
                <p:cNvSpPr/>
                <p:nvPr/>
              </p:nvSpPr>
              <p:spPr>
                <a:xfrm>
                  <a:off x="5201450" y="4016537"/>
                  <a:ext cx="227347" cy="113711"/>
                </a:xfrm>
                <a:custGeom>
                  <a:avLst/>
                  <a:gdLst/>
                  <a:ahLst/>
                  <a:cxnLst/>
                  <a:rect l="l" t="t" r="r" b="b"/>
                  <a:pathLst>
                    <a:path w="2999" h="1500" extrusionOk="0">
                      <a:moveTo>
                        <a:pt x="0" y="1"/>
                      </a:moveTo>
                      <a:lnTo>
                        <a:pt x="0" y="1499"/>
                      </a:lnTo>
                      <a:lnTo>
                        <a:pt x="2998" y="1499"/>
                      </a:lnTo>
                      <a:lnTo>
                        <a:pt x="2998" y="1393"/>
                      </a:lnTo>
                      <a:lnTo>
                        <a:pt x="96" y="1393"/>
                      </a:lnTo>
                      <a:lnTo>
                        <a:pt x="9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 name="Google Shape;1524;p20"/>
                <p:cNvSpPr/>
                <p:nvPr/>
              </p:nvSpPr>
              <p:spPr>
                <a:xfrm>
                  <a:off x="5220781" y="4051181"/>
                  <a:ext cx="143504" cy="58144"/>
                </a:xfrm>
                <a:custGeom>
                  <a:avLst/>
                  <a:gdLst/>
                  <a:ahLst/>
                  <a:cxnLst/>
                  <a:rect l="l" t="t" r="r" b="b"/>
                  <a:pathLst>
                    <a:path w="1893" h="767" extrusionOk="0">
                      <a:moveTo>
                        <a:pt x="330" y="1"/>
                      </a:moveTo>
                      <a:lnTo>
                        <a:pt x="1" y="543"/>
                      </a:lnTo>
                      <a:lnTo>
                        <a:pt x="1" y="766"/>
                      </a:lnTo>
                      <a:lnTo>
                        <a:pt x="1893" y="766"/>
                      </a:lnTo>
                      <a:lnTo>
                        <a:pt x="1893" y="628"/>
                      </a:lnTo>
                      <a:lnTo>
                        <a:pt x="1531" y="383"/>
                      </a:lnTo>
                      <a:lnTo>
                        <a:pt x="1351" y="543"/>
                      </a:lnTo>
                      <a:lnTo>
                        <a:pt x="1042" y="320"/>
                      </a:lnTo>
                      <a:lnTo>
                        <a:pt x="798" y="447"/>
                      </a:lnTo>
                      <a:lnTo>
                        <a:pt x="330"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 name="Google Shape;1525;p20"/>
                <p:cNvSpPr/>
                <p:nvPr/>
              </p:nvSpPr>
              <p:spPr>
                <a:xfrm>
                  <a:off x="5220781" y="4075364"/>
                  <a:ext cx="143504" cy="33962"/>
                </a:xfrm>
                <a:custGeom>
                  <a:avLst/>
                  <a:gdLst/>
                  <a:ahLst/>
                  <a:cxnLst/>
                  <a:rect l="l" t="t" r="r" b="b"/>
                  <a:pathLst>
                    <a:path w="1893" h="448" extrusionOk="0">
                      <a:moveTo>
                        <a:pt x="1276" y="1"/>
                      </a:moveTo>
                      <a:lnTo>
                        <a:pt x="798" y="266"/>
                      </a:lnTo>
                      <a:lnTo>
                        <a:pt x="490" y="86"/>
                      </a:lnTo>
                      <a:lnTo>
                        <a:pt x="1" y="447"/>
                      </a:lnTo>
                      <a:lnTo>
                        <a:pt x="1893" y="447"/>
                      </a:lnTo>
                      <a:lnTo>
                        <a:pt x="1893" y="96"/>
                      </a:lnTo>
                      <a:lnTo>
                        <a:pt x="1531" y="171"/>
                      </a:lnTo>
                      <a:lnTo>
                        <a:pt x="1276"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1526;p20"/>
                <p:cNvSpPr/>
                <p:nvPr/>
              </p:nvSpPr>
              <p:spPr>
                <a:xfrm>
                  <a:off x="5199858" y="4164816"/>
                  <a:ext cx="78233" cy="91121"/>
                </a:xfrm>
                <a:custGeom>
                  <a:avLst/>
                  <a:gdLst/>
                  <a:ahLst/>
                  <a:cxnLst/>
                  <a:rect l="l" t="t" r="r" b="b"/>
                  <a:pathLst>
                    <a:path w="1032" h="1202" extrusionOk="0">
                      <a:moveTo>
                        <a:pt x="606" y="1"/>
                      </a:moveTo>
                      <a:cubicBezTo>
                        <a:pt x="266" y="1"/>
                        <a:pt x="0" y="266"/>
                        <a:pt x="0" y="606"/>
                      </a:cubicBezTo>
                      <a:cubicBezTo>
                        <a:pt x="0" y="936"/>
                        <a:pt x="266" y="1202"/>
                        <a:pt x="606" y="1202"/>
                      </a:cubicBezTo>
                      <a:cubicBezTo>
                        <a:pt x="766" y="1202"/>
                        <a:pt x="914" y="1138"/>
                        <a:pt x="1031" y="1032"/>
                      </a:cubicBezTo>
                      <a:lnTo>
                        <a:pt x="606" y="617"/>
                      </a:lnTo>
                      <a:lnTo>
                        <a:pt x="60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1527;p20"/>
                <p:cNvSpPr/>
                <p:nvPr/>
              </p:nvSpPr>
              <p:spPr>
                <a:xfrm>
                  <a:off x="5253833" y="4177703"/>
                  <a:ext cx="46015" cy="65346"/>
                </a:xfrm>
                <a:custGeom>
                  <a:avLst/>
                  <a:gdLst/>
                  <a:ahLst/>
                  <a:cxnLst/>
                  <a:rect l="l" t="t" r="r" b="b"/>
                  <a:pathLst>
                    <a:path w="607" h="862" extrusionOk="0">
                      <a:moveTo>
                        <a:pt x="415" y="1"/>
                      </a:moveTo>
                      <a:lnTo>
                        <a:pt x="0" y="447"/>
                      </a:lnTo>
                      <a:lnTo>
                        <a:pt x="426" y="862"/>
                      </a:lnTo>
                      <a:cubicBezTo>
                        <a:pt x="532" y="755"/>
                        <a:pt x="596" y="617"/>
                        <a:pt x="596" y="468"/>
                      </a:cubicBezTo>
                      <a:cubicBezTo>
                        <a:pt x="606" y="288"/>
                        <a:pt x="543" y="118"/>
                        <a:pt x="415" y="1"/>
                      </a:cubicBez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1528;p20"/>
                <p:cNvSpPr/>
                <p:nvPr/>
              </p:nvSpPr>
              <p:spPr>
                <a:xfrm>
                  <a:off x="5251407" y="4159206"/>
                  <a:ext cx="31536" cy="46773"/>
                </a:xfrm>
                <a:custGeom>
                  <a:avLst/>
                  <a:gdLst/>
                  <a:ahLst/>
                  <a:cxnLst/>
                  <a:rect l="l" t="t" r="r" b="b"/>
                  <a:pathLst>
                    <a:path w="416" h="617" extrusionOk="0">
                      <a:moveTo>
                        <a:pt x="1" y="0"/>
                      </a:moveTo>
                      <a:lnTo>
                        <a:pt x="1" y="617"/>
                      </a:lnTo>
                      <a:lnTo>
                        <a:pt x="415" y="160"/>
                      </a:lnTo>
                      <a:cubicBezTo>
                        <a:pt x="309" y="53"/>
                        <a:pt x="160" y="0"/>
                        <a:pt x="1" y="0"/>
                      </a:cubicBez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1529;p20"/>
                <p:cNvSpPr/>
                <p:nvPr/>
              </p:nvSpPr>
              <p:spPr>
                <a:xfrm>
                  <a:off x="5323121" y="4165195"/>
                  <a:ext cx="83085" cy="91575"/>
                </a:xfrm>
                <a:custGeom>
                  <a:avLst/>
                  <a:gdLst/>
                  <a:ahLst/>
                  <a:cxnLst/>
                  <a:rect l="l" t="t" r="r" b="b"/>
                  <a:pathLst>
                    <a:path w="1096" h="1208" extrusionOk="0">
                      <a:moveTo>
                        <a:pt x="669" y="1"/>
                      </a:moveTo>
                      <a:cubicBezTo>
                        <a:pt x="513" y="1"/>
                        <a:pt x="357" y="59"/>
                        <a:pt x="234" y="176"/>
                      </a:cubicBezTo>
                      <a:cubicBezTo>
                        <a:pt x="1" y="410"/>
                        <a:pt x="1" y="793"/>
                        <a:pt x="234" y="1027"/>
                      </a:cubicBezTo>
                      <a:cubicBezTo>
                        <a:pt x="362" y="1144"/>
                        <a:pt x="511" y="1207"/>
                        <a:pt x="670" y="1207"/>
                      </a:cubicBezTo>
                      <a:lnTo>
                        <a:pt x="660" y="612"/>
                      </a:lnTo>
                      <a:lnTo>
                        <a:pt x="1095" y="176"/>
                      </a:lnTo>
                      <a:cubicBezTo>
                        <a:pt x="979" y="59"/>
                        <a:pt x="824" y="1"/>
                        <a:pt x="669"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1530;p20"/>
                <p:cNvSpPr/>
                <p:nvPr/>
              </p:nvSpPr>
              <p:spPr>
                <a:xfrm>
                  <a:off x="5378763" y="4215607"/>
                  <a:ext cx="46773" cy="46773"/>
                </a:xfrm>
                <a:custGeom>
                  <a:avLst/>
                  <a:gdLst/>
                  <a:ahLst/>
                  <a:cxnLst/>
                  <a:rect l="l" t="t" r="r" b="b"/>
                  <a:pathLst>
                    <a:path w="617" h="617" extrusionOk="0">
                      <a:moveTo>
                        <a:pt x="606" y="0"/>
                      </a:moveTo>
                      <a:lnTo>
                        <a:pt x="0" y="22"/>
                      </a:lnTo>
                      <a:lnTo>
                        <a:pt x="11" y="617"/>
                      </a:lnTo>
                      <a:cubicBezTo>
                        <a:pt x="159" y="617"/>
                        <a:pt x="298" y="564"/>
                        <a:pt x="415" y="457"/>
                      </a:cubicBezTo>
                      <a:cubicBezTo>
                        <a:pt x="542" y="340"/>
                        <a:pt x="617" y="170"/>
                        <a:pt x="606" y="0"/>
                      </a:cubicBez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 name="Google Shape;1531;p20"/>
                <p:cNvSpPr/>
                <p:nvPr/>
              </p:nvSpPr>
              <p:spPr>
                <a:xfrm>
                  <a:off x="5381113" y="4178537"/>
                  <a:ext cx="46849" cy="33128"/>
                </a:xfrm>
                <a:custGeom>
                  <a:avLst/>
                  <a:gdLst/>
                  <a:ahLst/>
                  <a:cxnLst/>
                  <a:rect l="l" t="t" r="r" b="b"/>
                  <a:pathLst>
                    <a:path w="618" h="437" extrusionOk="0">
                      <a:moveTo>
                        <a:pt x="437" y="0"/>
                      </a:moveTo>
                      <a:lnTo>
                        <a:pt x="1" y="436"/>
                      </a:lnTo>
                      <a:lnTo>
                        <a:pt x="1" y="436"/>
                      </a:lnTo>
                      <a:lnTo>
                        <a:pt x="617" y="415"/>
                      </a:lnTo>
                      <a:cubicBezTo>
                        <a:pt x="617" y="255"/>
                        <a:pt x="543" y="107"/>
                        <a:pt x="437" y="0"/>
                      </a:cubicBez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1532;p20"/>
                <p:cNvSpPr/>
                <p:nvPr/>
              </p:nvSpPr>
              <p:spPr>
                <a:xfrm>
                  <a:off x="5481103" y="4161632"/>
                  <a:ext cx="15313" cy="41922"/>
                </a:xfrm>
                <a:custGeom>
                  <a:avLst/>
                  <a:gdLst/>
                  <a:ahLst/>
                  <a:cxnLst/>
                  <a:rect l="l" t="t" r="r" b="b"/>
                  <a:pathLst>
                    <a:path w="202" h="553" extrusionOk="0">
                      <a:moveTo>
                        <a:pt x="0" y="0"/>
                      </a:moveTo>
                      <a:lnTo>
                        <a:pt x="0" y="553"/>
                      </a:lnTo>
                      <a:lnTo>
                        <a:pt x="202" y="553"/>
                      </a:lnTo>
                      <a:lnTo>
                        <a:pt x="202"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 name="Google Shape;1533;p20"/>
                <p:cNvSpPr/>
                <p:nvPr/>
              </p:nvSpPr>
              <p:spPr>
                <a:xfrm>
                  <a:off x="5506877" y="4142226"/>
                  <a:ext cx="15389" cy="61328"/>
                </a:xfrm>
                <a:custGeom>
                  <a:avLst/>
                  <a:gdLst/>
                  <a:ahLst/>
                  <a:cxnLst/>
                  <a:rect l="l" t="t" r="r" b="b"/>
                  <a:pathLst>
                    <a:path w="203" h="809" extrusionOk="0">
                      <a:moveTo>
                        <a:pt x="0" y="1"/>
                      </a:moveTo>
                      <a:lnTo>
                        <a:pt x="0" y="809"/>
                      </a:lnTo>
                      <a:lnTo>
                        <a:pt x="202" y="809"/>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 name="Google Shape;1534;p20"/>
                <p:cNvSpPr/>
                <p:nvPr/>
              </p:nvSpPr>
              <p:spPr>
                <a:xfrm>
                  <a:off x="5532652" y="4127746"/>
                  <a:ext cx="15389" cy="75807"/>
                </a:xfrm>
                <a:custGeom>
                  <a:avLst/>
                  <a:gdLst/>
                  <a:ahLst/>
                  <a:cxnLst/>
                  <a:rect l="l" t="t" r="r" b="b"/>
                  <a:pathLst>
                    <a:path w="203" h="1000" extrusionOk="0">
                      <a:moveTo>
                        <a:pt x="0" y="1"/>
                      </a:moveTo>
                      <a:lnTo>
                        <a:pt x="0" y="1000"/>
                      </a:lnTo>
                      <a:lnTo>
                        <a:pt x="202" y="1000"/>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1535;p20"/>
                <p:cNvSpPr/>
                <p:nvPr/>
              </p:nvSpPr>
              <p:spPr>
                <a:xfrm>
                  <a:off x="5558426" y="4150337"/>
                  <a:ext cx="15389" cy="53217"/>
                </a:xfrm>
                <a:custGeom>
                  <a:avLst/>
                  <a:gdLst/>
                  <a:ahLst/>
                  <a:cxnLst/>
                  <a:rect l="l" t="t" r="r" b="b"/>
                  <a:pathLst>
                    <a:path w="203" h="702" extrusionOk="0">
                      <a:moveTo>
                        <a:pt x="0" y="0"/>
                      </a:moveTo>
                      <a:lnTo>
                        <a:pt x="0" y="702"/>
                      </a:lnTo>
                      <a:lnTo>
                        <a:pt x="202" y="702"/>
                      </a:lnTo>
                      <a:lnTo>
                        <a:pt x="202"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1536;p20"/>
                <p:cNvSpPr/>
                <p:nvPr/>
              </p:nvSpPr>
              <p:spPr>
                <a:xfrm>
                  <a:off x="5584201" y="4161632"/>
                  <a:ext cx="15389" cy="41922"/>
                </a:xfrm>
                <a:custGeom>
                  <a:avLst/>
                  <a:gdLst/>
                  <a:ahLst/>
                  <a:cxnLst/>
                  <a:rect l="l" t="t" r="r" b="b"/>
                  <a:pathLst>
                    <a:path w="203" h="553" extrusionOk="0">
                      <a:moveTo>
                        <a:pt x="1" y="0"/>
                      </a:moveTo>
                      <a:lnTo>
                        <a:pt x="1" y="553"/>
                      </a:lnTo>
                      <a:lnTo>
                        <a:pt x="203" y="553"/>
                      </a:lnTo>
                      <a:lnTo>
                        <a:pt x="203"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1537;p20"/>
                <p:cNvSpPr/>
                <p:nvPr/>
              </p:nvSpPr>
              <p:spPr>
                <a:xfrm>
                  <a:off x="5470566" y="4243807"/>
                  <a:ext cx="144337" cy="11371"/>
                </a:xfrm>
                <a:custGeom>
                  <a:avLst/>
                  <a:gdLst/>
                  <a:ahLst/>
                  <a:cxnLst/>
                  <a:rect l="l" t="t" r="r" b="b"/>
                  <a:pathLst>
                    <a:path w="1904" h="150" extrusionOk="0">
                      <a:moveTo>
                        <a:pt x="1" y="0"/>
                      </a:moveTo>
                      <a:lnTo>
                        <a:pt x="1" y="149"/>
                      </a:lnTo>
                      <a:lnTo>
                        <a:pt x="1904" y="149"/>
                      </a:lnTo>
                      <a:lnTo>
                        <a:pt x="19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1538;p20"/>
                <p:cNvSpPr/>
                <p:nvPr/>
              </p:nvSpPr>
              <p:spPr>
                <a:xfrm>
                  <a:off x="5470566" y="4266322"/>
                  <a:ext cx="144337" cy="11371"/>
                </a:xfrm>
                <a:custGeom>
                  <a:avLst/>
                  <a:gdLst/>
                  <a:ahLst/>
                  <a:cxnLst/>
                  <a:rect l="l" t="t" r="r" b="b"/>
                  <a:pathLst>
                    <a:path w="1904" h="150" extrusionOk="0">
                      <a:moveTo>
                        <a:pt x="1" y="1"/>
                      </a:moveTo>
                      <a:lnTo>
                        <a:pt x="1" y="150"/>
                      </a:lnTo>
                      <a:lnTo>
                        <a:pt x="1904" y="150"/>
                      </a:lnTo>
                      <a:lnTo>
                        <a:pt x="19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 name="Google Shape;1539;p20"/>
                <p:cNvSpPr/>
                <p:nvPr/>
              </p:nvSpPr>
              <p:spPr>
                <a:xfrm>
                  <a:off x="5470566" y="4288912"/>
                  <a:ext cx="144337" cy="23425"/>
                </a:xfrm>
                <a:custGeom>
                  <a:avLst/>
                  <a:gdLst/>
                  <a:ahLst/>
                  <a:cxnLst/>
                  <a:rect l="l" t="t" r="r" b="b"/>
                  <a:pathLst>
                    <a:path w="1904" h="309" extrusionOk="0">
                      <a:moveTo>
                        <a:pt x="1" y="1"/>
                      </a:moveTo>
                      <a:lnTo>
                        <a:pt x="1" y="309"/>
                      </a:lnTo>
                      <a:lnTo>
                        <a:pt x="1904" y="309"/>
                      </a:lnTo>
                      <a:lnTo>
                        <a:pt x="19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1540;p20"/>
                <p:cNvSpPr/>
                <p:nvPr/>
              </p:nvSpPr>
              <p:spPr>
                <a:xfrm>
                  <a:off x="5478677" y="4023815"/>
                  <a:ext cx="127357" cy="28276"/>
                </a:xfrm>
                <a:custGeom>
                  <a:avLst/>
                  <a:gdLst/>
                  <a:ahLst/>
                  <a:cxnLst/>
                  <a:rect l="l" t="t" r="r" b="b"/>
                  <a:pathLst>
                    <a:path w="1680" h="373" extrusionOk="0">
                      <a:moveTo>
                        <a:pt x="0" y="0"/>
                      </a:moveTo>
                      <a:lnTo>
                        <a:pt x="0" y="372"/>
                      </a:lnTo>
                      <a:lnTo>
                        <a:pt x="1680" y="372"/>
                      </a:lnTo>
                      <a:lnTo>
                        <a:pt x="1680" y="0"/>
                      </a:lnTo>
                      <a:close/>
                    </a:path>
                  </a:pathLst>
                </a:custGeom>
                <a:solidFill>
                  <a:srgbClr val="4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 name="Google Shape;1541;p20"/>
                <p:cNvSpPr/>
                <p:nvPr/>
              </p:nvSpPr>
              <p:spPr>
                <a:xfrm>
                  <a:off x="5455253" y="4067328"/>
                  <a:ext cx="174964" cy="11371"/>
                </a:xfrm>
                <a:custGeom>
                  <a:avLst/>
                  <a:gdLst/>
                  <a:ahLst/>
                  <a:cxnLst/>
                  <a:rect l="l" t="t" r="r" b="b"/>
                  <a:pathLst>
                    <a:path w="2308" h="150" extrusionOk="0">
                      <a:moveTo>
                        <a:pt x="1" y="0"/>
                      </a:moveTo>
                      <a:lnTo>
                        <a:pt x="1" y="149"/>
                      </a:lnTo>
                      <a:lnTo>
                        <a:pt x="2308" y="149"/>
                      </a:lnTo>
                      <a:lnTo>
                        <a:pt x="23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 name="Google Shape;1542;p20"/>
                <p:cNvSpPr/>
                <p:nvPr/>
              </p:nvSpPr>
              <p:spPr>
                <a:xfrm>
                  <a:off x="5455253" y="4085825"/>
                  <a:ext cx="174964" cy="12205"/>
                </a:xfrm>
                <a:custGeom>
                  <a:avLst/>
                  <a:gdLst/>
                  <a:ahLst/>
                  <a:cxnLst/>
                  <a:rect l="l" t="t" r="r" b="b"/>
                  <a:pathLst>
                    <a:path w="2308" h="161" extrusionOk="0">
                      <a:moveTo>
                        <a:pt x="1" y="1"/>
                      </a:moveTo>
                      <a:lnTo>
                        <a:pt x="1" y="160"/>
                      </a:lnTo>
                      <a:lnTo>
                        <a:pt x="2308" y="160"/>
                      </a:lnTo>
                      <a:lnTo>
                        <a:pt x="230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1543;p20"/>
                <p:cNvSpPr/>
                <p:nvPr/>
              </p:nvSpPr>
              <p:spPr>
                <a:xfrm>
                  <a:off x="5194173" y="4269582"/>
                  <a:ext cx="15389" cy="50867"/>
                </a:xfrm>
                <a:custGeom>
                  <a:avLst/>
                  <a:gdLst/>
                  <a:ahLst/>
                  <a:cxnLst/>
                  <a:rect l="l" t="t" r="r" b="b"/>
                  <a:pathLst>
                    <a:path w="203" h="671" extrusionOk="0">
                      <a:moveTo>
                        <a:pt x="1" y="0"/>
                      </a:moveTo>
                      <a:lnTo>
                        <a:pt x="1" y="670"/>
                      </a:lnTo>
                      <a:lnTo>
                        <a:pt x="203" y="670"/>
                      </a:lnTo>
                      <a:lnTo>
                        <a:pt x="203"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 name="Google Shape;1544;p20"/>
                <p:cNvSpPr/>
                <p:nvPr/>
              </p:nvSpPr>
              <p:spPr>
                <a:xfrm>
                  <a:off x="5219947" y="4286487"/>
                  <a:ext cx="15389" cy="33128"/>
                </a:xfrm>
                <a:custGeom>
                  <a:avLst/>
                  <a:gdLst/>
                  <a:ahLst/>
                  <a:cxnLst/>
                  <a:rect l="l" t="t" r="r" b="b"/>
                  <a:pathLst>
                    <a:path w="203" h="437" extrusionOk="0">
                      <a:moveTo>
                        <a:pt x="1" y="1"/>
                      </a:moveTo>
                      <a:lnTo>
                        <a:pt x="1" y="436"/>
                      </a:lnTo>
                      <a:lnTo>
                        <a:pt x="203" y="436"/>
                      </a:lnTo>
                      <a:lnTo>
                        <a:pt x="20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 name="Google Shape;1545;p20"/>
                <p:cNvSpPr/>
                <p:nvPr/>
              </p:nvSpPr>
              <p:spPr>
                <a:xfrm>
                  <a:off x="5245797" y="4296948"/>
                  <a:ext cx="15389" cy="22666"/>
                </a:xfrm>
                <a:custGeom>
                  <a:avLst/>
                  <a:gdLst/>
                  <a:ahLst/>
                  <a:cxnLst/>
                  <a:rect l="l" t="t" r="r" b="b"/>
                  <a:pathLst>
                    <a:path w="203" h="299" extrusionOk="0">
                      <a:moveTo>
                        <a:pt x="0" y="1"/>
                      </a:moveTo>
                      <a:lnTo>
                        <a:pt x="0" y="298"/>
                      </a:lnTo>
                      <a:lnTo>
                        <a:pt x="202" y="298"/>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 name="Google Shape;1546;p20"/>
                <p:cNvSpPr/>
                <p:nvPr/>
              </p:nvSpPr>
              <p:spPr>
                <a:xfrm>
                  <a:off x="5271572" y="4284061"/>
                  <a:ext cx="15389" cy="35554"/>
                </a:xfrm>
                <a:custGeom>
                  <a:avLst/>
                  <a:gdLst/>
                  <a:ahLst/>
                  <a:cxnLst/>
                  <a:rect l="l" t="t" r="r" b="b"/>
                  <a:pathLst>
                    <a:path w="203" h="469" extrusionOk="0">
                      <a:moveTo>
                        <a:pt x="0" y="1"/>
                      </a:moveTo>
                      <a:lnTo>
                        <a:pt x="0" y="468"/>
                      </a:lnTo>
                      <a:lnTo>
                        <a:pt x="202" y="468"/>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 name="Google Shape;1547;p20"/>
                <p:cNvSpPr/>
                <p:nvPr/>
              </p:nvSpPr>
              <p:spPr>
                <a:xfrm>
                  <a:off x="5297346" y="4296948"/>
                  <a:ext cx="15389" cy="22666"/>
                </a:xfrm>
                <a:custGeom>
                  <a:avLst/>
                  <a:gdLst/>
                  <a:ahLst/>
                  <a:cxnLst/>
                  <a:rect l="l" t="t" r="r" b="b"/>
                  <a:pathLst>
                    <a:path w="203" h="299" extrusionOk="0">
                      <a:moveTo>
                        <a:pt x="0" y="1"/>
                      </a:moveTo>
                      <a:lnTo>
                        <a:pt x="0" y="298"/>
                      </a:lnTo>
                      <a:lnTo>
                        <a:pt x="202" y="298"/>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 name="Google Shape;1548;p20"/>
                <p:cNvSpPr/>
                <p:nvPr/>
              </p:nvSpPr>
              <p:spPr>
                <a:xfrm>
                  <a:off x="5323955" y="4269582"/>
                  <a:ext cx="15389" cy="50867"/>
                </a:xfrm>
                <a:custGeom>
                  <a:avLst/>
                  <a:gdLst/>
                  <a:ahLst/>
                  <a:cxnLst/>
                  <a:rect l="l" t="t" r="r" b="b"/>
                  <a:pathLst>
                    <a:path w="203" h="671" extrusionOk="0">
                      <a:moveTo>
                        <a:pt x="0" y="0"/>
                      </a:moveTo>
                      <a:lnTo>
                        <a:pt x="0" y="670"/>
                      </a:lnTo>
                      <a:lnTo>
                        <a:pt x="202" y="670"/>
                      </a:lnTo>
                      <a:lnTo>
                        <a:pt x="202"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 name="Google Shape;1549;p20"/>
                <p:cNvSpPr/>
                <p:nvPr/>
              </p:nvSpPr>
              <p:spPr>
                <a:xfrm>
                  <a:off x="5349729" y="4286487"/>
                  <a:ext cx="15389" cy="33128"/>
                </a:xfrm>
                <a:custGeom>
                  <a:avLst/>
                  <a:gdLst/>
                  <a:ahLst/>
                  <a:cxnLst/>
                  <a:rect l="l" t="t" r="r" b="b"/>
                  <a:pathLst>
                    <a:path w="203" h="437" extrusionOk="0">
                      <a:moveTo>
                        <a:pt x="0" y="1"/>
                      </a:moveTo>
                      <a:lnTo>
                        <a:pt x="0" y="436"/>
                      </a:lnTo>
                      <a:lnTo>
                        <a:pt x="202" y="436"/>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 name="Google Shape;1550;p20"/>
                <p:cNvSpPr/>
                <p:nvPr/>
              </p:nvSpPr>
              <p:spPr>
                <a:xfrm>
                  <a:off x="5375503" y="4296948"/>
                  <a:ext cx="15389" cy="22666"/>
                </a:xfrm>
                <a:custGeom>
                  <a:avLst/>
                  <a:gdLst/>
                  <a:ahLst/>
                  <a:cxnLst/>
                  <a:rect l="l" t="t" r="r" b="b"/>
                  <a:pathLst>
                    <a:path w="203" h="299" extrusionOk="0">
                      <a:moveTo>
                        <a:pt x="1" y="1"/>
                      </a:moveTo>
                      <a:lnTo>
                        <a:pt x="1" y="298"/>
                      </a:lnTo>
                      <a:lnTo>
                        <a:pt x="202" y="298"/>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 name="Google Shape;1551;p20"/>
                <p:cNvSpPr/>
                <p:nvPr/>
              </p:nvSpPr>
              <p:spPr>
                <a:xfrm>
                  <a:off x="5401278" y="4284061"/>
                  <a:ext cx="15389" cy="35554"/>
                </a:xfrm>
                <a:custGeom>
                  <a:avLst/>
                  <a:gdLst/>
                  <a:ahLst/>
                  <a:cxnLst/>
                  <a:rect l="l" t="t" r="r" b="b"/>
                  <a:pathLst>
                    <a:path w="203" h="469" extrusionOk="0">
                      <a:moveTo>
                        <a:pt x="1" y="1"/>
                      </a:moveTo>
                      <a:lnTo>
                        <a:pt x="1" y="468"/>
                      </a:lnTo>
                      <a:lnTo>
                        <a:pt x="203" y="468"/>
                      </a:lnTo>
                      <a:lnTo>
                        <a:pt x="20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 name="Google Shape;1552;p20"/>
                <p:cNvSpPr/>
                <p:nvPr/>
              </p:nvSpPr>
              <p:spPr>
                <a:xfrm>
                  <a:off x="5427052" y="4296948"/>
                  <a:ext cx="15389" cy="22666"/>
                </a:xfrm>
                <a:custGeom>
                  <a:avLst/>
                  <a:gdLst/>
                  <a:ahLst/>
                  <a:cxnLst/>
                  <a:rect l="l" t="t" r="r" b="b"/>
                  <a:pathLst>
                    <a:path w="203" h="299" extrusionOk="0">
                      <a:moveTo>
                        <a:pt x="1" y="1"/>
                      </a:moveTo>
                      <a:lnTo>
                        <a:pt x="1" y="298"/>
                      </a:lnTo>
                      <a:lnTo>
                        <a:pt x="203" y="298"/>
                      </a:lnTo>
                      <a:lnTo>
                        <a:pt x="20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1553;p20"/>
                <p:cNvSpPr/>
                <p:nvPr/>
              </p:nvSpPr>
              <p:spPr>
                <a:xfrm>
                  <a:off x="5250573" y="4029424"/>
                  <a:ext cx="130616" cy="41997"/>
                </a:xfrm>
                <a:custGeom>
                  <a:avLst/>
                  <a:gdLst/>
                  <a:ahLst/>
                  <a:cxnLst/>
                  <a:rect l="l" t="t" r="r" b="b"/>
                  <a:pathLst>
                    <a:path w="1723" h="554" extrusionOk="0">
                      <a:moveTo>
                        <a:pt x="1" y="1"/>
                      </a:moveTo>
                      <a:lnTo>
                        <a:pt x="1" y="554"/>
                      </a:lnTo>
                      <a:lnTo>
                        <a:pt x="107" y="554"/>
                      </a:lnTo>
                      <a:lnTo>
                        <a:pt x="107" y="96"/>
                      </a:lnTo>
                      <a:lnTo>
                        <a:pt x="1723" y="96"/>
                      </a:lnTo>
                      <a:lnTo>
                        <a:pt x="172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 name="Google Shape;1554;p20"/>
                <p:cNvSpPr/>
                <p:nvPr/>
              </p:nvSpPr>
              <p:spPr>
                <a:xfrm>
                  <a:off x="5323955" y="4056033"/>
                  <a:ext cx="82251" cy="41997"/>
                </a:xfrm>
                <a:custGeom>
                  <a:avLst/>
                  <a:gdLst/>
                  <a:ahLst/>
                  <a:cxnLst/>
                  <a:rect l="l" t="t" r="r" b="b"/>
                  <a:pathLst>
                    <a:path w="1085" h="554" extrusionOk="0">
                      <a:moveTo>
                        <a:pt x="0" y="1"/>
                      </a:moveTo>
                      <a:lnTo>
                        <a:pt x="0" y="553"/>
                      </a:lnTo>
                      <a:lnTo>
                        <a:pt x="96" y="553"/>
                      </a:lnTo>
                      <a:lnTo>
                        <a:pt x="96" y="96"/>
                      </a:lnTo>
                      <a:lnTo>
                        <a:pt x="1084" y="96"/>
                      </a:lnTo>
                      <a:lnTo>
                        <a:pt x="1084"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 name="Google Shape;1555;p20"/>
                <p:cNvSpPr/>
                <p:nvPr/>
              </p:nvSpPr>
              <p:spPr>
                <a:xfrm>
                  <a:off x="5478677" y="4207496"/>
                  <a:ext cx="127357" cy="7353"/>
                </a:xfrm>
                <a:custGeom>
                  <a:avLst/>
                  <a:gdLst/>
                  <a:ahLst/>
                  <a:cxnLst/>
                  <a:rect l="l" t="t" r="r" b="b"/>
                  <a:pathLst>
                    <a:path w="1680" h="97" extrusionOk="0">
                      <a:moveTo>
                        <a:pt x="0" y="1"/>
                      </a:moveTo>
                      <a:lnTo>
                        <a:pt x="0" y="97"/>
                      </a:lnTo>
                      <a:lnTo>
                        <a:pt x="1680" y="97"/>
                      </a:lnTo>
                      <a:lnTo>
                        <a:pt x="168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 name="Google Shape;1556;p20"/>
                <p:cNvSpPr/>
                <p:nvPr/>
              </p:nvSpPr>
              <p:spPr>
                <a:xfrm>
                  <a:off x="5477009" y="4114025"/>
                  <a:ext cx="109693" cy="32370"/>
                </a:xfrm>
                <a:custGeom>
                  <a:avLst/>
                  <a:gdLst/>
                  <a:ahLst/>
                  <a:cxnLst/>
                  <a:rect l="l" t="t" r="r" b="b"/>
                  <a:pathLst>
                    <a:path w="1447" h="427" extrusionOk="0">
                      <a:moveTo>
                        <a:pt x="862" y="1"/>
                      </a:moveTo>
                      <a:lnTo>
                        <a:pt x="1" y="330"/>
                      </a:lnTo>
                      <a:lnTo>
                        <a:pt x="43" y="426"/>
                      </a:lnTo>
                      <a:lnTo>
                        <a:pt x="862" y="107"/>
                      </a:lnTo>
                      <a:lnTo>
                        <a:pt x="1404" y="330"/>
                      </a:lnTo>
                      <a:lnTo>
                        <a:pt x="1447" y="245"/>
                      </a:lnTo>
                      <a:lnTo>
                        <a:pt x="86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1557;p20"/>
                <p:cNvSpPr/>
                <p:nvPr/>
              </p:nvSpPr>
              <p:spPr>
                <a:xfrm>
                  <a:off x="5567296" y="4120469"/>
                  <a:ext cx="22666" cy="25092"/>
                </a:xfrm>
                <a:custGeom>
                  <a:avLst/>
                  <a:gdLst/>
                  <a:ahLst/>
                  <a:cxnLst/>
                  <a:rect l="l" t="t" r="r" b="b"/>
                  <a:pathLst>
                    <a:path w="299" h="331" extrusionOk="0">
                      <a:moveTo>
                        <a:pt x="256" y="1"/>
                      </a:moveTo>
                      <a:lnTo>
                        <a:pt x="149" y="22"/>
                      </a:lnTo>
                      <a:lnTo>
                        <a:pt x="181" y="203"/>
                      </a:lnTo>
                      <a:lnTo>
                        <a:pt x="0" y="224"/>
                      </a:lnTo>
                      <a:lnTo>
                        <a:pt x="22" y="330"/>
                      </a:lnTo>
                      <a:lnTo>
                        <a:pt x="298" y="277"/>
                      </a:lnTo>
                      <a:lnTo>
                        <a:pt x="25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1558;p20"/>
                <p:cNvSpPr/>
                <p:nvPr/>
              </p:nvSpPr>
              <p:spPr>
                <a:xfrm>
                  <a:off x="5593904" y="4199460"/>
                  <a:ext cx="230531" cy="304670"/>
                </a:xfrm>
                <a:custGeom>
                  <a:avLst/>
                  <a:gdLst/>
                  <a:ahLst/>
                  <a:cxnLst/>
                  <a:rect l="l" t="t" r="r" b="b"/>
                  <a:pathLst>
                    <a:path w="3041" h="4019" extrusionOk="0">
                      <a:moveTo>
                        <a:pt x="0" y="1"/>
                      </a:moveTo>
                      <a:lnTo>
                        <a:pt x="0" y="4019"/>
                      </a:lnTo>
                      <a:lnTo>
                        <a:pt x="3040" y="4019"/>
                      </a:lnTo>
                      <a:lnTo>
                        <a:pt x="3040" y="3306"/>
                      </a:lnTo>
                      <a:lnTo>
                        <a:pt x="304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1559;p20"/>
                <p:cNvSpPr/>
                <p:nvPr/>
              </p:nvSpPr>
              <p:spPr>
                <a:xfrm>
                  <a:off x="5577757" y="4211589"/>
                  <a:ext cx="229773" cy="305428"/>
                </a:xfrm>
                <a:custGeom>
                  <a:avLst/>
                  <a:gdLst/>
                  <a:ahLst/>
                  <a:cxnLst/>
                  <a:rect l="l" t="t" r="r" b="b"/>
                  <a:pathLst>
                    <a:path w="3031" h="4029" extrusionOk="0">
                      <a:moveTo>
                        <a:pt x="1" y="0"/>
                      </a:moveTo>
                      <a:lnTo>
                        <a:pt x="1" y="4029"/>
                      </a:lnTo>
                      <a:lnTo>
                        <a:pt x="3030" y="4029"/>
                      </a:lnTo>
                      <a:lnTo>
                        <a:pt x="3030" y="3317"/>
                      </a:lnTo>
                      <a:lnTo>
                        <a:pt x="303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1560;p20"/>
                <p:cNvSpPr/>
                <p:nvPr/>
              </p:nvSpPr>
              <p:spPr>
                <a:xfrm>
                  <a:off x="5737331" y="4474261"/>
                  <a:ext cx="53217" cy="54051"/>
                </a:xfrm>
                <a:custGeom>
                  <a:avLst/>
                  <a:gdLst/>
                  <a:ahLst/>
                  <a:cxnLst/>
                  <a:rect l="l" t="t" r="r" b="b"/>
                  <a:pathLst>
                    <a:path w="702" h="713" extrusionOk="0">
                      <a:moveTo>
                        <a:pt x="0" y="0"/>
                      </a:moveTo>
                      <a:lnTo>
                        <a:pt x="0" y="713"/>
                      </a:lnTo>
                      <a:lnTo>
                        <a:pt x="70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 name="Google Shape;1561;p20"/>
                <p:cNvSpPr/>
                <p:nvPr/>
              </p:nvSpPr>
              <p:spPr>
                <a:xfrm>
                  <a:off x="5560852" y="4222809"/>
                  <a:ext cx="229697" cy="305504"/>
                </a:xfrm>
                <a:custGeom>
                  <a:avLst/>
                  <a:gdLst/>
                  <a:ahLst/>
                  <a:cxnLst/>
                  <a:rect l="l" t="t" r="r" b="b"/>
                  <a:pathLst>
                    <a:path w="3030" h="4030" extrusionOk="0">
                      <a:moveTo>
                        <a:pt x="0" y="1"/>
                      </a:moveTo>
                      <a:lnTo>
                        <a:pt x="0" y="4030"/>
                      </a:lnTo>
                      <a:lnTo>
                        <a:pt x="2328" y="4030"/>
                      </a:lnTo>
                      <a:lnTo>
                        <a:pt x="2328" y="3317"/>
                      </a:lnTo>
                      <a:lnTo>
                        <a:pt x="3030" y="3317"/>
                      </a:lnTo>
                      <a:lnTo>
                        <a:pt x="30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 name="Google Shape;1562;p20"/>
                <p:cNvSpPr/>
                <p:nvPr/>
              </p:nvSpPr>
              <p:spPr>
                <a:xfrm>
                  <a:off x="5686540" y="4311503"/>
                  <a:ext cx="11371" cy="58069"/>
                </a:xfrm>
                <a:custGeom>
                  <a:avLst/>
                  <a:gdLst/>
                  <a:ahLst/>
                  <a:cxnLst/>
                  <a:rect l="l" t="t" r="r" b="b"/>
                  <a:pathLst>
                    <a:path w="150" h="766" extrusionOk="0">
                      <a:moveTo>
                        <a:pt x="1" y="0"/>
                      </a:moveTo>
                      <a:lnTo>
                        <a:pt x="1" y="766"/>
                      </a:lnTo>
                      <a:lnTo>
                        <a:pt x="149" y="766"/>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 name="Google Shape;1563;p20"/>
                <p:cNvSpPr/>
                <p:nvPr/>
              </p:nvSpPr>
              <p:spPr>
                <a:xfrm>
                  <a:off x="5702687" y="4330834"/>
                  <a:ext cx="12129" cy="38738"/>
                </a:xfrm>
                <a:custGeom>
                  <a:avLst/>
                  <a:gdLst/>
                  <a:ahLst/>
                  <a:cxnLst/>
                  <a:rect l="l" t="t" r="r" b="b"/>
                  <a:pathLst>
                    <a:path w="160" h="511" extrusionOk="0">
                      <a:moveTo>
                        <a:pt x="0" y="0"/>
                      </a:moveTo>
                      <a:lnTo>
                        <a:pt x="0" y="511"/>
                      </a:lnTo>
                      <a:lnTo>
                        <a:pt x="160" y="511"/>
                      </a:lnTo>
                      <a:lnTo>
                        <a:pt x="160"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 name="Google Shape;1564;p20"/>
                <p:cNvSpPr/>
                <p:nvPr/>
              </p:nvSpPr>
              <p:spPr>
                <a:xfrm>
                  <a:off x="5719592" y="4342887"/>
                  <a:ext cx="11371" cy="26684"/>
                </a:xfrm>
                <a:custGeom>
                  <a:avLst/>
                  <a:gdLst/>
                  <a:ahLst/>
                  <a:cxnLst/>
                  <a:rect l="l" t="t" r="r" b="b"/>
                  <a:pathLst>
                    <a:path w="150" h="352" extrusionOk="0">
                      <a:moveTo>
                        <a:pt x="0" y="1"/>
                      </a:moveTo>
                      <a:lnTo>
                        <a:pt x="0" y="352"/>
                      </a:lnTo>
                      <a:lnTo>
                        <a:pt x="149" y="352"/>
                      </a:lnTo>
                      <a:lnTo>
                        <a:pt x="149"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1565;p20"/>
                <p:cNvSpPr/>
                <p:nvPr/>
              </p:nvSpPr>
              <p:spPr>
                <a:xfrm>
                  <a:off x="5735739" y="4328408"/>
                  <a:ext cx="11295" cy="41163"/>
                </a:xfrm>
                <a:custGeom>
                  <a:avLst/>
                  <a:gdLst/>
                  <a:ahLst/>
                  <a:cxnLst/>
                  <a:rect l="l" t="t" r="r" b="b"/>
                  <a:pathLst>
                    <a:path w="149" h="543" extrusionOk="0">
                      <a:moveTo>
                        <a:pt x="0" y="0"/>
                      </a:moveTo>
                      <a:lnTo>
                        <a:pt x="0" y="543"/>
                      </a:lnTo>
                      <a:lnTo>
                        <a:pt x="149" y="543"/>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 name="Google Shape;1566;p20"/>
                <p:cNvSpPr/>
                <p:nvPr/>
              </p:nvSpPr>
              <p:spPr>
                <a:xfrm>
                  <a:off x="5751810" y="4342887"/>
                  <a:ext cx="11371" cy="26684"/>
                </a:xfrm>
                <a:custGeom>
                  <a:avLst/>
                  <a:gdLst/>
                  <a:ahLst/>
                  <a:cxnLst/>
                  <a:rect l="l" t="t" r="r" b="b"/>
                  <a:pathLst>
                    <a:path w="150" h="352" extrusionOk="0">
                      <a:moveTo>
                        <a:pt x="1" y="1"/>
                      </a:moveTo>
                      <a:lnTo>
                        <a:pt x="1" y="352"/>
                      </a:lnTo>
                      <a:lnTo>
                        <a:pt x="149" y="352"/>
                      </a:lnTo>
                      <a:lnTo>
                        <a:pt x="149"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1567;p20"/>
                <p:cNvSpPr/>
                <p:nvPr/>
              </p:nvSpPr>
              <p:spPr>
                <a:xfrm>
                  <a:off x="5652730" y="4342129"/>
                  <a:ext cx="11295" cy="27442"/>
                </a:xfrm>
                <a:custGeom>
                  <a:avLst/>
                  <a:gdLst/>
                  <a:ahLst/>
                  <a:cxnLst/>
                  <a:rect l="l" t="t" r="r" b="b"/>
                  <a:pathLst>
                    <a:path w="149" h="362" extrusionOk="0">
                      <a:moveTo>
                        <a:pt x="0" y="0"/>
                      </a:moveTo>
                      <a:lnTo>
                        <a:pt x="0" y="362"/>
                      </a:lnTo>
                      <a:lnTo>
                        <a:pt x="149" y="362"/>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1568;p20"/>
                <p:cNvSpPr/>
                <p:nvPr/>
              </p:nvSpPr>
              <p:spPr>
                <a:xfrm>
                  <a:off x="5636583" y="4330834"/>
                  <a:ext cx="11371" cy="38738"/>
                </a:xfrm>
                <a:custGeom>
                  <a:avLst/>
                  <a:gdLst/>
                  <a:ahLst/>
                  <a:cxnLst/>
                  <a:rect l="l" t="t" r="r" b="b"/>
                  <a:pathLst>
                    <a:path w="150" h="511" extrusionOk="0">
                      <a:moveTo>
                        <a:pt x="1" y="0"/>
                      </a:moveTo>
                      <a:lnTo>
                        <a:pt x="1" y="511"/>
                      </a:lnTo>
                      <a:lnTo>
                        <a:pt x="149" y="511"/>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1569;p20"/>
                <p:cNvSpPr/>
                <p:nvPr/>
              </p:nvSpPr>
              <p:spPr>
                <a:xfrm>
                  <a:off x="5620436" y="4342887"/>
                  <a:ext cx="11371" cy="26684"/>
                </a:xfrm>
                <a:custGeom>
                  <a:avLst/>
                  <a:gdLst/>
                  <a:ahLst/>
                  <a:cxnLst/>
                  <a:rect l="l" t="t" r="r" b="b"/>
                  <a:pathLst>
                    <a:path w="150" h="352" extrusionOk="0">
                      <a:moveTo>
                        <a:pt x="1" y="1"/>
                      </a:moveTo>
                      <a:lnTo>
                        <a:pt x="1" y="352"/>
                      </a:lnTo>
                      <a:lnTo>
                        <a:pt x="150" y="352"/>
                      </a:lnTo>
                      <a:lnTo>
                        <a:pt x="150"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1570;p20"/>
                <p:cNvSpPr/>
                <p:nvPr/>
              </p:nvSpPr>
              <p:spPr>
                <a:xfrm>
                  <a:off x="5603531" y="4328408"/>
                  <a:ext cx="12205" cy="41163"/>
                </a:xfrm>
                <a:custGeom>
                  <a:avLst/>
                  <a:gdLst/>
                  <a:ahLst/>
                  <a:cxnLst/>
                  <a:rect l="l" t="t" r="r" b="b"/>
                  <a:pathLst>
                    <a:path w="161" h="543" extrusionOk="0">
                      <a:moveTo>
                        <a:pt x="1" y="0"/>
                      </a:moveTo>
                      <a:lnTo>
                        <a:pt x="1" y="543"/>
                      </a:lnTo>
                      <a:lnTo>
                        <a:pt x="160" y="543"/>
                      </a:lnTo>
                      <a:lnTo>
                        <a:pt x="160"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1571;p20"/>
                <p:cNvSpPr/>
                <p:nvPr/>
              </p:nvSpPr>
              <p:spPr>
                <a:xfrm>
                  <a:off x="5587460" y="4320372"/>
                  <a:ext cx="11295" cy="49199"/>
                </a:xfrm>
                <a:custGeom>
                  <a:avLst/>
                  <a:gdLst/>
                  <a:ahLst/>
                  <a:cxnLst/>
                  <a:rect l="l" t="t" r="r" b="b"/>
                  <a:pathLst>
                    <a:path w="149" h="649" extrusionOk="0">
                      <a:moveTo>
                        <a:pt x="0" y="0"/>
                      </a:moveTo>
                      <a:lnTo>
                        <a:pt x="0" y="649"/>
                      </a:lnTo>
                      <a:lnTo>
                        <a:pt x="149" y="649"/>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 name="Google Shape;1572;p20"/>
                <p:cNvSpPr/>
                <p:nvPr/>
              </p:nvSpPr>
              <p:spPr>
                <a:xfrm>
                  <a:off x="5592236" y="4397696"/>
                  <a:ext cx="67014" cy="93546"/>
                </a:xfrm>
                <a:custGeom>
                  <a:avLst/>
                  <a:gdLst/>
                  <a:ahLst/>
                  <a:cxnLst/>
                  <a:rect l="l" t="t" r="r" b="b"/>
                  <a:pathLst>
                    <a:path w="884" h="1234" extrusionOk="0">
                      <a:moveTo>
                        <a:pt x="1" y="1"/>
                      </a:moveTo>
                      <a:lnTo>
                        <a:pt x="1" y="1234"/>
                      </a:lnTo>
                      <a:lnTo>
                        <a:pt x="883" y="1234"/>
                      </a:lnTo>
                      <a:lnTo>
                        <a:pt x="88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 name="Google Shape;1573;p20"/>
                <p:cNvSpPr/>
                <p:nvPr/>
              </p:nvSpPr>
              <p:spPr>
                <a:xfrm>
                  <a:off x="5585793" y="4243807"/>
                  <a:ext cx="13797" cy="13721"/>
                </a:xfrm>
                <a:custGeom>
                  <a:avLst/>
                  <a:gdLst/>
                  <a:ahLst/>
                  <a:cxnLst/>
                  <a:rect l="l" t="t" r="r" b="b"/>
                  <a:pathLst>
                    <a:path w="182" h="181" extrusionOk="0">
                      <a:moveTo>
                        <a:pt x="86" y="0"/>
                      </a:moveTo>
                      <a:cubicBezTo>
                        <a:pt x="43" y="0"/>
                        <a:pt x="1" y="43"/>
                        <a:pt x="1" y="85"/>
                      </a:cubicBezTo>
                      <a:cubicBezTo>
                        <a:pt x="1" y="138"/>
                        <a:pt x="43" y="181"/>
                        <a:pt x="86" y="181"/>
                      </a:cubicBezTo>
                      <a:cubicBezTo>
                        <a:pt x="139" y="181"/>
                        <a:pt x="182" y="138"/>
                        <a:pt x="182" y="85"/>
                      </a:cubicBezTo>
                      <a:cubicBezTo>
                        <a:pt x="182" y="43"/>
                        <a:pt x="139" y="0"/>
                        <a:pt x="86" y="0"/>
                      </a:cubicBezTo>
                      <a:close/>
                    </a:path>
                  </a:pathLst>
                </a:custGeom>
                <a:solidFill>
                  <a:srgbClr val="4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 name="Google Shape;1574;p20"/>
                <p:cNvSpPr/>
                <p:nvPr/>
              </p:nvSpPr>
              <p:spPr>
                <a:xfrm>
                  <a:off x="5585793" y="4262304"/>
                  <a:ext cx="13797" cy="13797"/>
                </a:xfrm>
                <a:custGeom>
                  <a:avLst/>
                  <a:gdLst/>
                  <a:ahLst/>
                  <a:cxnLst/>
                  <a:rect l="l" t="t" r="r" b="b"/>
                  <a:pathLst>
                    <a:path w="182" h="182" extrusionOk="0">
                      <a:moveTo>
                        <a:pt x="86" y="1"/>
                      </a:moveTo>
                      <a:cubicBezTo>
                        <a:pt x="43" y="1"/>
                        <a:pt x="1" y="43"/>
                        <a:pt x="1" y="96"/>
                      </a:cubicBezTo>
                      <a:cubicBezTo>
                        <a:pt x="1" y="150"/>
                        <a:pt x="43" y="181"/>
                        <a:pt x="86" y="181"/>
                      </a:cubicBezTo>
                      <a:cubicBezTo>
                        <a:pt x="139" y="181"/>
                        <a:pt x="182" y="150"/>
                        <a:pt x="182" y="96"/>
                      </a:cubicBezTo>
                      <a:cubicBezTo>
                        <a:pt x="182" y="43"/>
                        <a:pt x="139" y="1"/>
                        <a:pt x="86" y="1"/>
                      </a:cubicBezTo>
                      <a:close/>
                    </a:path>
                  </a:pathLst>
                </a:custGeom>
                <a:solidFill>
                  <a:srgbClr val="4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 name="Google Shape;1575;p20"/>
                <p:cNvSpPr/>
                <p:nvPr/>
              </p:nvSpPr>
              <p:spPr>
                <a:xfrm>
                  <a:off x="5585793" y="4281635"/>
                  <a:ext cx="13797" cy="13797"/>
                </a:xfrm>
                <a:custGeom>
                  <a:avLst/>
                  <a:gdLst/>
                  <a:ahLst/>
                  <a:cxnLst/>
                  <a:rect l="l" t="t" r="r" b="b"/>
                  <a:pathLst>
                    <a:path w="182" h="182" extrusionOk="0">
                      <a:moveTo>
                        <a:pt x="86" y="1"/>
                      </a:moveTo>
                      <a:cubicBezTo>
                        <a:pt x="43" y="1"/>
                        <a:pt x="1" y="43"/>
                        <a:pt x="1" y="97"/>
                      </a:cubicBezTo>
                      <a:cubicBezTo>
                        <a:pt x="1" y="139"/>
                        <a:pt x="43" y="182"/>
                        <a:pt x="86" y="182"/>
                      </a:cubicBezTo>
                      <a:cubicBezTo>
                        <a:pt x="139" y="182"/>
                        <a:pt x="182" y="139"/>
                        <a:pt x="182" y="97"/>
                      </a:cubicBezTo>
                      <a:cubicBezTo>
                        <a:pt x="182" y="43"/>
                        <a:pt x="139" y="1"/>
                        <a:pt x="86" y="1"/>
                      </a:cubicBezTo>
                      <a:close/>
                    </a:path>
                  </a:pathLst>
                </a:custGeom>
                <a:solidFill>
                  <a:srgbClr val="4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1576;p20"/>
                <p:cNvSpPr/>
                <p:nvPr/>
              </p:nvSpPr>
              <p:spPr>
                <a:xfrm>
                  <a:off x="5606791" y="4246991"/>
                  <a:ext cx="61328" cy="7353"/>
                </a:xfrm>
                <a:custGeom>
                  <a:avLst/>
                  <a:gdLst/>
                  <a:ahLst/>
                  <a:cxnLst/>
                  <a:rect l="l" t="t" r="r" b="b"/>
                  <a:pathLst>
                    <a:path w="809" h="97" extrusionOk="0">
                      <a:moveTo>
                        <a:pt x="0" y="1"/>
                      </a:moveTo>
                      <a:lnTo>
                        <a:pt x="0" y="96"/>
                      </a:lnTo>
                      <a:lnTo>
                        <a:pt x="808" y="96"/>
                      </a:lnTo>
                      <a:lnTo>
                        <a:pt x="80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1577;p20"/>
                <p:cNvSpPr/>
                <p:nvPr/>
              </p:nvSpPr>
              <p:spPr>
                <a:xfrm>
                  <a:off x="5606791" y="4265564"/>
                  <a:ext cx="61328" cy="8111"/>
                </a:xfrm>
                <a:custGeom>
                  <a:avLst/>
                  <a:gdLst/>
                  <a:ahLst/>
                  <a:cxnLst/>
                  <a:rect l="l" t="t" r="r" b="b"/>
                  <a:pathLst>
                    <a:path w="809" h="107" extrusionOk="0">
                      <a:moveTo>
                        <a:pt x="0" y="0"/>
                      </a:moveTo>
                      <a:lnTo>
                        <a:pt x="0" y="107"/>
                      </a:lnTo>
                      <a:lnTo>
                        <a:pt x="808" y="107"/>
                      </a:lnTo>
                      <a:lnTo>
                        <a:pt x="8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1578;p20"/>
                <p:cNvSpPr/>
                <p:nvPr/>
              </p:nvSpPr>
              <p:spPr>
                <a:xfrm>
                  <a:off x="5606791" y="4284895"/>
                  <a:ext cx="61328" cy="7353"/>
                </a:xfrm>
                <a:custGeom>
                  <a:avLst/>
                  <a:gdLst/>
                  <a:ahLst/>
                  <a:cxnLst/>
                  <a:rect l="l" t="t" r="r" b="b"/>
                  <a:pathLst>
                    <a:path w="809" h="97" extrusionOk="0">
                      <a:moveTo>
                        <a:pt x="0" y="0"/>
                      </a:moveTo>
                      <a:lnTo>
                        <a:pt x="0" y="96"/>
                      </a:lnTo>
                      <a:lnTo>
                        <a:pt x="808" y="96"/>
                      </a:lnTo>
                      <a:lnTo>
                        <a:pt x="8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1579;p20"/>
                <p:cNvSpPr/>
                <p:nvPr/>
              </p:nvSpPr>
              <p:spPr>
                <a:xfrm>
                  <a:off x="5705871" y="4246991"/>
                  <a:ext cx="57310" cy="56477"/>
                </a:xfrm>
                <a:custGeom>
                  <a:avLst/>
                  <a:gdLst/>
                  <a:ahLst/>
                  <a:cxnLst/>
                  <a:rect l="l" t="t" r="r" b="b"/>
                  <a:pathLst>
                    <a:path w="756" h="745" extrusionOk="0">
                      <a:moveTo>
                        <a:pt x="373" y="1"/>
                      </a:moveTo>
                      <a:cubicBezTo>
                        <a:pt x="171" y="1"/>
                        <a:pt x="1" y="160"/>
                        <a:pt x="1" y="373"/>
                      </a:cubicBezTo>
                      <a:cubicBezTo>
                        <a:pt x="1" y="575"/>
                        <a:pt x="171" y="745"/>
                        <a:pt x="373" y="745"/>
                      </a:cubicBezTo>
                      <a:cubicBezTo>
                        <a:pt x="585" y="745"/>
                        <a:pt x="755" y="575"/>
                        <a:pt x="755" y="373"/>
                      </a:cubicBezTo>
                      <a:lnTo>
                        <a:pt x="373" y="373"/>
                      </a:lnTo>
                      <a:lnTo>
                        <a:pt x="37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1580;p20"/>
                <p:cNvSpPr/>
                <p:nvPr/>
              </p:nvSpPr>
              <p:spPr>
                <a:xfrm>
                  <a:off x="5740515" y="4240547"/>
                  <a:ext cx="28276" cy="29110"/>
                </a:xfrm>
                <a:custGeom>
                  <a:avLst/>
                  <a:gdLst/>
                  <a:ahLst/>
                  <a:cxnLst/>
                  <a:rect l="l" t="t" r="r" b="b"/>
                  <a:pathLst>
                    <a:path w="373" h="384" extrusionOk="0">
                      <a:moveTo>
                        <a:pt x="1" y="1"/>
                      </a:moveTo>
                      <a:lnTo>
                        <a:pt x="1" y="383"/>
                      </a:lnTo>
                      <a:lnTo>
                        <a:pt x="373" y="383"/>
                      </a:lnTo>
                      <a:cubicBezTo>
                        <a:pt x="373" y="171"/>
                        <a:pt x="203"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1581;p20"/>
                <p:cNvSpPr/>
                <p:nvPr/>
              </p:nvSpPr>
              <p:spPr>
                <a:xfrm>
                  <a:off x="5692226" y="4398530"/>
                  <a:ext cx="56477" cy="56477"/>
                </a:xfrm>
                <a:custGeom>
                  <a:avLst/>
                  <a:gdLst/>
                  <a:ahLst/>
                  <a:cxnLst/>
                  <a:rect l="l" t="t" r="r" b="b"/>
                  <a:pathLst>
                    <a:path w="745" h="745" extrusionOk="0">
                      <a:moveTo>
                        <a:pt x="372" y="0"/>
                      </a:moveTo>
                      <a:cubicBezTo>
                        <a:pt x="159" y="0"/>
                        <a:pt x="0" y="160"/>
                        <a:pt x="0" y="372"/>
                      </a:cubicBezTo>
                      <a:cubicBezTo>
                        <a:pt x="0" y="574"/>
                        <a:pt x="159" y="744"/>
                        <a:pt x="372" y="744"/>
                      </a:cubicBezTo>
                      <a:lnTo>
                        <a:pt x="372" y="372"/>
                      </a:lnTo>
                      <a:lnTo>
                        <a:pt x="744" y="372"/>
                      </a:lnTo>
                      <a:cubicBezTo>
                        <a:pt x="744" y="160"/>
                        <a:pt x="574" y="0"/>
                        <a:pt x="372"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 name="Google Shape;1582;p20"/>
                <p:cNvSpPr/>
                <p:nvPr/>
              </p:nvSpPr>
              <p:spPr>
                <a:xfrm>
                  <a:off x="5726036" y="4432340"/>
                  <a:ext cx="28276" cy="28276"/>
                </a:xfrm>
                <a:custGeom>
                  <a:avLst/>
                  <a:gdLst/>
                  <a:ahLst/>
                  <a:cxnLst/>
                  <a:rect l="l" t="t" r="r" b="b"/>
                  <a:pathLst>
                    <a:path w="373" h="373" extrusionOk="0">
                      <a:moveTo>
                        <a:pt x="0" y="1"/>
                      </a:moveTo>
                      <a:lnTo>
                        <a:pt x="0" y="373"/>
                      </a:lnTo>
                      <a:cubicBezTo>
                        <a:pt x="202" y="373"/>
                        <a:pt x="373" y="203"/>
                        <a:pt x="3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3" name="Group 82"/>
          <p:cNvGrpSpPr/>
          <p:nvPr/>
        </p:nvGrpSpPr>
        <p:grpSpPr>
          <a:xfrm>
            <a:off x="2543516" y="2721704"/>
            <a:ext cx="4164278" cy="810941"/>
            <a:chOff x="4438702" y="1183394"/>
            <a:chExt cx="4164278" cy="810941"/>
          </a:xfrm>
        </p:grpSpPr>
        <p:sp>
          <p:nvSpPr>
            <p:cNvPr id="153" name="Flowchart: Alternate Process 152"/>
            <p:cNvSpPr/>
            <p:nvPr/>
          </p:nvSpPr>
          <p:spPr>
            <a:xfrm>
              <a:off x="4438702" y="1183394"/>
              <a:ext cx="4164278" cy="810941"/>
            </a:xfrm>
            <a:prstGeom prst="flowChartAlternateProcess">
              <a:avLst/>
            </a:prstGeom>
            <a:solidFill>
              <a:srgbClr val="D9E2FF"/>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TextBox 153"/>
            <p:cNvSpPr txBox="1"/>
            <p:nvPr/>
          </p:nvSpPr>
          <p:spPr>
            <a:xfrm>
              <a:off x="4583247" y="1317052"/>
              <a:ext cx="3955755" cy="523220"/>
            </a:xfrm>
            <a:prstGeom prst="rect">
              <a:avLst/>
            </a:prstGeom>
            <a:noFill/>
          </p:spPr>
          <p:txBody>
            <a:bodyPr wrap="square" rtlCol="0">
              <a:spAutoFit/>
            </a:bodyPr>
            <a:lstStyle/>
            <a:p>
              <a:pPr algn="just"/>
              <a:r>
                <a:rPr lang="en-US" dirty="0">
                  <a:solidFill>
                    <a:schemeClr val="accent6">
                      <a:lumMod val="50000"/>
                    </a:schemeClr>
                  </a:solidFill>
                  <a:latin typeface="Lusitana" panose="020B0604020202020204" charset="0"/>
                  <a:cs typeface="Times New Roman" panose="02020603050405020304" pitchFamily="18" charset="0"/>
                </a:rPr>
                <a:t>To make it permanent, create the configuration file to "/</a:t>
              </a:r>
              <a:r>
                <a:rPr lang="en-US" dirty="0" err="1">
                  <a:solidFill>
                    <a:schemeClr val="accent6">
                      <a:lumMod val="50000"/>
                    </a:schemeClr>
                  </a:solidFill>
                  <a:latin typeface="Lusitana" panose="020B0604020202020204" charset="0"/>
                  <a:cs typeface="Times New Roman" panose="02020603050405020304" pitchFamily="18" charset="0"/>
                </a:rPr>
                <a:t>etc</a:t>
              </a:r>
              <a:r>
                <a:rPr lang="en-US" dirty="0">
                  <a:solidFill>
                    <a:schemeClr val="accent6">
                      <a:lumMod val="50000"/>
                    </a:schemeClr>
                  </a:solidFill>
                  <a:latin typeface="Lusitana" panose="020B0604020202020204" charset="0"/>
                  <a:cs typeface="Times New Roman" panose="02020603050405020304" pitchFamily="18" charset="0"/>
                </a:rPr>
                <a:t>/modules-</a:t>
              </a:r>
              <a:r>
                <a:rPr lang="en-US" dirty="0" err="1">
                  <a:solidFill>
                    <a:schemeClr val="accent6">
                      <a:lumMod val="50000"/>
                    </a:schemeClr>
                  </a:solidFill>
                  <a:latin typeface="Lusitana" panose="020B0604020202020204" charset="0"/>
                  <a:cs typeface="Times New Roman" panose="02020603050405020304" pitchFamily="18" charset="0"/>
                </a:rPr>
                <a:t>load.d</a:t>
              </a:r>
              <a:r>
                <a:rPr lang="en-US" dirty="0">
                  <a:solidFill>
                    <a:schemeClr val="accent6">
                      <a:lumMod val="50000"/>
                    </a:schemeClr>
                  </a:solidFill>
                  <a:latin typeface="Lusitana" panose="020B0604020202020204" charset="0"/>
                  <a:cs typeface="Times New Roman" panose="02020603050405020304" pitchFamily="18" charset="0"/>
                </a:rPr>
                <a:t>/k8s.conf"</a:t>
              </a:r>
              <a:endParaRPr lang="en-US" dirty="0">
                <a:solidFill>
                  <a:schemeClr val="accent6">
                    <a:lumMod val="50000"/>
                  </a:schemeClr>
                </a:solidFill>
                <a:latin typeface="Lusitana" panose="020B0604020202020204" charset="0"/>
                <a:cs typeface="Times New Roman" panose="02020603050405020304" pitchFamily="18" charset="0"/>
              </a:endParaRPr>
            </a:p>
          </p:txBody>
        </p:sp>
      </p:grpSp>
      <p:grpSp>
        <p:nvGrpSpPr>
          <p:cNvPr id="84" name="Group 83"/>
          <p:cNvGrpSpPr/>
          <p:nvPr/>
        </p:nvGrpSpPr>
        <p:grpSpPr>
          <a:xfrm>
            <a:off x="6248540" y="3128079"/>
            <a:ext cx="843230" cy="843230"/>
            <a:chOff x="7515991" y="2594217"/>
            <a:chExt cx="843230" cy="843230"/>
          </a:xfrm>
        </p:grpSpPr>
        <p:sp>
          <p:nvSpPr>
            <p:cNvPr id="85" name="Donut 5"/>
            <p:cNvSpPr/>
            <p:nvPr/>
          </p:nvSpPr>
          <p:spPr>
            <a:xfrm>
              <a:off x="7515991" y="2594217"/>
              <a:ext cx="843230" cy="843230"/>
            </a:xfrm>
            <a:prstGeom prst="donut">
              <a:avLst/>
            </a:prstGeom>
            <a:solidFill>
              <a:srgbClr val="A5F1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86" name="Google Shape;1516;p20"/>
            <p:cNvGrpSpPr/>
            <p:nvPr/>
          </p:nvGrpSpPr>
          <p:grpSpPr>
            <a:xfrm>
              <a:off x="7630096" y="2740762"/>
              <a:ext cx="615020" cy="550140"/>
              <a:chOff x="5066893" y="3881980"/>
              <a:chExt cx="795527" cy="711605"/>
            </a:xfrm>
          </p:grpSpPr>
          <p:sp>
            <p:nvSpPr>
              <p:cNvPr id="87" name="Google Shape;1517;p20"/>
              <p:cNvSpPr/>
              <p:nvPr/>
            </p:nvSpPr>
            <p:spPr>
              <a:xfrm>
                <a:off x="5066893" y="3881980"/>
                <a:ext cx="795527" cy="711605"/>
              </a:xfrm>
              <a:custGeom>
                <a:avLst/>
                <a:gdLst/>
                <a:ahLst/>
                <a:cxnLst/>
                <a:rect l="l" t="t" r="r" b="b"/>
                <a:pathLst>
                  <a:path w="10556" h="9387" extrusionOk="0">
                    <a:moveTo>
                      <a:pt x="3317" y="1"/>
                    </a:moveTo>
                    <a:cubicBezTo>
                      <a:pt x="2860" y="1"/>
                      <a:pt x="2424" y="245"/>
                      <a:pt x="2190" y="649"/>
                    </a:cubicBezTo>
                    <a:lnTo>
                      <a:pt x="234" y="4040"/>
                    </a:lnTo>
                    <a:cubicBezTo>
                      <a:pt x="0" y="4444"/>
                      <a:pt x="0" y="4943"/>
                      <a:pt x="234" y="5347"/>
                    </a:cubicBezTo>
                    <a:lnTo>
                      <a:pt x="2190" y="8728"/>
                    </a:lnTo>
                    <a:cubicBezTo>
                      <a:pt x="2424" y="9131"/>
                      <a:pt x="2849" y="9387"/>
                      <a:pt x="3317" y="9387"/>
                    </a:cubicBezTo>
                    <a:lnTo>
                      <a:pt x="7229" y="9387"/>
                    </a:lnTo>
                    <a:cubicBezTo>
                      <a:pt x="7696" y="9387"/>
                      <a:pt x="8132" y="9131"/>
                      <a:pt x="8366" y="8728"/>
                    </a:cubicBezTo>
                    <a:lnTo>
                      <a:pt x="10322" y="5347"/>
                    </a:lnTo>
                    <a:cubicBezTo>
                      <a:pt x="10556" y="4933"/>
                      <a:pt x="10556" y="4444"/>
                      <a:pt x="10322" y="4040"/>
                    </a:cubicBezTo>
                    <a:lnTo>
                      <a:pt x="8366" y="649"/>
                    </a:lnTo>
                    <a:cubicBezTo>
                      <a:pt x="8132" y="245"/>
                      <a:pt x="7696" y="1"/>
                      <a:pt x="7229" y="1"/>
                    </a:cubicBezTo>
                    <a:close/>
                  </a:path>
                </a:pathLst>
              </a:custGeom>
              <a:solidFill>
                <a:srgbClr val="FFE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 name="Google Shape;1518;p20"/>
              <p:cNvSpPr/>
              <p:nvPr/>
            </p:nvSpPr>
            <p:spPr>
              <a:xfrm>
                <a:off x="5257851" y="4169668"/>
                <a:ext cx="298227" cy="302245"/>
              </a:xfrm>
              <a:custGeom>
                <a:avLst/>
                <a:gdLst/>
                <a:ahLst/>
                <a:cxnLst/>
                <a:rect l="l" t="t" r="r" b="b"/>
                <a:pathLst>
                  <a:path w="3934" h="3987" extrusionOk="0">
                    <a:moveTo>
                      <a:pt x="1967" y="0"/>
                    </a:moveTo>
                    <a:lnTo>
                      <a:pt x="43" y="3731"/>
                    </a:lnTo>
                    <a:cubicBezTo>
                      <a:pt x="1" y="3816"/>
                      <a:pt x="32" y="3923"/>
                      <a:pt x="128" y="3965"/>
                    </a:cubicBezTo>
                    <a:cubicBezTo>
                      <a:pt x="149" y="3976"/>
                      <a:pt x="181" y="3986"/>
                      <a:pt x="203" y="3986"/>
                    </a:cubicBezTo>
                    <a:cubicBezTo>
                      <a:pt x="266" y="3986"/>
                      <a:pt x="330" y="3955"/>
                      <a:pt x="362" y="3891"/>
                    </a:cubicBezTo>
                    <a:lnTo>
                      <a:pt x="1967" y="776"/>
                    </a:lnTo>
                    <a:lnTo>
                      <a:pt x="3572" y="3891"/>
                    </a:lnTo>
                    <a:cubicBezTo>
                      <a:pt x="3602" y="3950"/>
                      <a:pt x="3663" y="3984"/>
                      <a:pt x="3726" y="3984"/>
                    </a:cubicBezTo>
                    <a:cubicBezTo>
                      <a:pt x="3753" y="3984"/>
                      <a:pt x="3781" y="3978"/>
                      <a:pt x="3806" y="3965"/>
                    </a:cubicBezTo>
                    <a:cubicBezTo>
                      <a:pt x="3891" y="3923"/>
                      <a:pt x="3934" y="3816"/>
                      <a:pt x="3880" y="3731"/>
                    </a:cubicBezTo>
                    <a:lnTo>
                      <a:pt x="1967"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 name="Google Shape;1519;p20"/>
              <p:cNvSpPr/>
              <p:nvPr/>
            </p:nvSpPr>
            <p:spPr>
              <a:xfrm>
                <a:off x="5388391" y="3924659"/>
                <a:ext cx="42755" cy="77475"/>
              </a:xfrm>
              <a:custGeom>
                <a:avLst/>
                <a:gdLst/>
                <a:ahLst/>
                <a:cxnLst/>
                <a:rect l="l" t="t" r="r" b="b"/>
                <a:pathLst>
                  <a:path w="564" h="1022" extrusionOk="0">
                    <a:moveTo>
                      <a:pt x="277" y="1"/>
                    </a:moveTo>
                    <a:cubicBezTo>
                      <a:pt x="128" y="1"/>
                      <a:pt x="1" y="128"/>
                      <a:pt x="1" y="277"/>
                    </a:cubicBezTo>
                    <a:lnTo>
                      <a:pt x="1" y="745"/>
                    </a:lnTo>
                    <a:cubicBezTo>
                      <a:pt x="1" y="904"/>
                      <a:pt x="128" y="1021"/>
                      <a:pt x="277" y="1021"/>
                    </a:cubicBezTo>
                    <a:cubicBezTo>
                      <a:pt x="436" y="1021"/>
                      <a:pt x="564" y="904"/>
                      <a:pt x="553" y="745"/>
                    </a:cubicBezTo>
                    <a:lnTo>
                      <a:pt x="553" y="277"/>
                    </a:lnTo>
                    <a:cubicBezTo>
                      <a:pt x="553" y="118"/>
                      <a:pt x="436" y="1"/>
                      <a:pt x="2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1520;p20"/>
              <p:cNvSpPr/>
              <p:nvPr/>
            </p:nvSpPr>
            <p:spPr>
              <a:xfrm>
                <a:off x="5165214" y="3995614"/>
                <a:ext cx="489186" cy="346592"/>
              </a:xfrm>
              <a:custGeom>
                <a:avLst/>
                <a:gdLst/>
                <a:ahLst/>
                <a:cxnLst/>
                <a:rect l="l" t="t" r="r" b="b"/>
                <a:pathLst>
                  <a:path w="6453" h="4572" extrusionOk="0">
                    <a:moveTo>
                      <a:pt x="0" y="0"/>
                    </a:moveTo>
                    <a:lnTo>
                      <a:pt x="0" y="4571"/>
                    </a:lnTo>
                    <a:lnTo>
                      <a:pt x="6452" y="4571"/>
                    </a:lnTo>
                    <a:lnTo>
                      <a:pt x="64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1521;p20"/>
              <p:cNvSpPr/>
              <p:nvPr/>
            </p:nvSpPr>
            <p:spPr>
              <a:xfrm>
                <a:off x="5141032" y="3966580"/>
                <a:ext cx="536717" cy="29110"/>
              </a:xfrm>
              <a:custGeom>
                <a:avLst/>
                <a:gdLst/>
                <a:ahLst/>
                <a:cxnLst/>
                <a:rect l="l" t="t" r="r" b="b"/>
                <a:pathLst>
                  <a:path w="7080" h="384" extrusionOk="0">
                    <a:moveTo>
                      <a:pt x="0" y="1"/>
                    </a:moveTo>
                    <a:lnTo>
                      <a:pt x="0" y="383"/>
                    </a:lnTo>
                    <a:lnTo>
                      <a:pt x="7080" y="383"/>
                    </a:lnTo>
                    <a:lnTo>
                      <a:pt x="708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1522;p20"/>
              <p:cNvSpPr/>
              <p:nvPr/>
            </p:nvSpPr>
            <p:spPr>
              <a:xfrm>
                <a:off x="5141032" y="4340461"/>
                <a:ext cx="536717" cy="29110"/>
              </a:xfrm>
              <a:custGeom>
                <a:avLst/>
                <a:gdLst/>
                <a:ahLst/>
                <a:cxnLst/>
                <a:rect l="l" t="t" r="r" b="b"/>
                <a:pathLst>
                  <a:path w="7080" h="384" extrusionOk="0">
                    <a:moveTo>
                      <a:pt x="0" y="1"/>
                    </a:moveTo>
                    <a:lnTo>
                      <a:pt x="0" y="384"/>
                    </a:lnTo>
                    <a:lnTo>
                      <a:pt x="7080" y="384"/>
                    </a:lnTo>
                    <a:lnTo>
                      <a:pt x="708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 name="Google Shape;1523;p20"/>
              <p:cNvSpPr/>
              <p:nvPr/>
            </p:nvSpPr>
            <p:spPr>
              <a:xfrm>
                <a:off x="5201450" y="4016537"/>
                <a:ext cx="227347" cy="113711"/>
              </a:xfrm>
              <a:custGeom>
                <a:avLst/>
                <a:gdLst/>
                <a:ahLst/>
                <a:cxnLst/>
                <a:rect l="l" t="t" r="r" b="b"/>
                <a:pathLst>
                  <a:path w="2999" h="1500" extrusionOk="0">
                    <a:moveTo>
                      <a:pt x="0" y="1"/>
                    </a:moveTo>
                    <a:lnTo>
                      <a:pt x="0" y="1499"/>
                    </a:lnTo>
                    <a:lnTo>
                      <a:pt x="2998" y="1499"/>
                    </a:lnTo>
                    <a:lnTo>
                      <a:pt x="2998" y="1393"/>
                    </a:lnTo>
                    <a:lnTo>
                      <a:pt x="96" y="1393"/>
                    </a:lnTo>
                    <a:lnTo>
                      <a:pt x="9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1524;p20"/>
              <p:cNvSpPr/>
              <p:nvPr/>
            </p:nvSpPr>
            <p:spPr>
              <a:xfrm>
                <a:off x="5220781" y="4051181"/>
                <a:ext cx="143504" cy="58144"/>
              </a:xfrm>
              <a:custGeom>
                <a:avLst/>
                <a:gdLst/>
                <a:ahLst/>
                <a:cxnLst/>
                <a:rect l="l" t="t" r="r" b="b"/>
                <a:pathLst>
                  <a:path w="1893" h="767" extrusionOk="0">
                    <a:moveTo>
                      <a:pt x="330" y="1"/>
                    </a:moveTo>
                    <a:lnTo>
                      <a:pt x="1" y="543"/>
                    </a:lnTo>
                    <a:lnTo>
                      <a:pt x="1" y="766"/>
                    </a:lnTo>
                    <a:lnTo>
                      <a:pt x="1893" y="766"/>
                    </a:lnTo>
                    <a:lnTo>
                      <a:pt x="1893" y="628"/>
                    </a:lnTo>
                    <a:lnTo>
                      <a:pt x="1531" y="383"/>
                    </a:lnTo>
                    <a:lnTo>
                      <a:pt x="1351" y="543"/>
                    </a:lnTo>
                    <a:lnTo>
                      <a:pt x="1042" y="320"/>
                    </a:lnTo>
                    <a:lnTo>
                      <a:pt x="798" y="447"/>
                    </a:lnTo>
                    <a:lnTo>
                      <a:pt x="330"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 name="Google Shape;1525;p20"/>
              <p:cNvSpPr/>
              <p:nvPr/>
            </p:nvSpPr>
            <p:spPr>
              <a:xfrm>
                <a:off x="5220781" y="4075364"/>
                <a:ext cx="143504" cy="33962"/>
              </a:xfrm>
              <a:custGeom>
                <a:avLst/>
                <a:gdLst/>
                <a:ahLst/>
                <a:cxnLst/>
                <a:rect l="l" t="t" r="r" b="b"/>
                <a:pathLst>
                  <a:path w="1893" h="448" extrusionOk="0">
                    <a:moveTo>
                      <a:pt x="1276" y="1"/>
                    </a:moveTo>
                    <a:lnTo>
                      <a:pt x="798" y="266"/>
                    </a:lnTo>
                    <a:lnTo>
                      <a:pt x="490" y="86"/>
                    </a:lnTo>
                    <a:lnTo>
                      <a:pt x="1" y="447"/>
                    </a:lnTo>
                    <a:lnTo>
                      <a:pt x="1893" y="447"/>
                    </a:lnTo>
                    <a:lnTo>
                      <a:pt x="1893" y="96"/>
                    </a:lnTo>
                    <a:lnTo>
                      <a:pt x="1531" y="171"/>
                    </a:lnTo>
                    <a:lnTo>
                      <a:pt x="1276"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 name="Google Shape;1526;p20"/>
              <p:cNvSpPr/>
              <p:nvPr/>
            </p:nvSpPr>
            <p:spPr>
              <a:xfrm>
                <a:off x="5199858" y="4164816"/>
                <a:ext cx="78233" cy="91121"/>
              </a:xfrm>
              <a:custGeom>
                <a:avLst/>
                <a:gdLst/>
                <a:ahLst/>
                <a:cxnLst/>
                <a:rect l="l" t="t" r="r" b="b"/>
                <a:pathLst>
                  <a:path w="1032" h="1202" extrusionOk="0">
                    <a:moveTo>
                      <a:pt x="606" y="1"/>
                    </a:moveTo>
                    <a:cubicBezTo>
                      <a:pt x="266" y="1"/>
                      <a:pt x="0" y="266"/>
                      <a:pt x="0" y="606"/>
                    </a:cubicBezTo>
                    <a:cubicBezTo>
                      <a:pt x="0" y="936"/>
                      <a:pt x="266" y="1202"/>
                      <a:pt x="606" y="1202"/>
                    </a:cubicBezTo>
                    <a:cubicBezTo>
                      <a:pt x="766" y="1202"/>
                      <a:pt x="914" y="1138"/>
                      <a:pt x="1031" y="1032"/>
                    </a:cubicBezTo>
                    <a:lnTo>
                      <a:pt x="606" y="617"/>
                    </a:lnTo>
                    <a:lnTo>
                      <a:pt x="60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1527;p20"/>
              <p:cNvSpPr/>
              <p:nvPr/>
            </p:nvSpPr>
            <p:spPr>
              <a:xfrm>
                <a:off x="5253833" y="4177703"/>
                <a:ext cx="46015" cy="65346"/>
              </a:xfrm>
              <a:custGeom>
                <a:avLst/>
                <a:gdLst/>
                <a:ahLst/>
                <a:cxnLst/>
                <a:rect l="l" t="t" r="r" b="b"/>
                <a:pathLst>
                  <a:path w="607" h="862" extrusionOk="0">
                    <a:moveTo>
                      <a:pt x="415" y="1"/>
                    </a:moveTo>
                    <a:lnTo>
                      <a:pt x="0" y="447"/>
                    </a:lnTo>
                    <a:lnTo>
                      <a:pt x="426" y="862"/>
                    </a:lnTo>
                    <a:cubicBezTo>
                      <a:pt x="532" y="755"/>
                      <a:pt x="596" y="617"/>
                      <a:pt x="596" y="468"/>
                    </a:cubicBezTo>
                    <a:cubicBezTo>
                      <a:pt x="606" y="288"/>
                      <a:pt x="543" y="118"/>
                      <a:pt x="415" y="1"/>
                    </a:cubicBez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1528;p20"/>
              <p:cNvSpPr/>
              <p:nvPr/>
            </p:nvSpPr>
            <p:spPr>
              <a:xfrm>
                <a:off x="5251407" y="4159206"/>
                <a:ext cx="31536" cy="46773"/>
              </a:xfrm>
              <a:custGeom>
                <a:avLst/>
                <a:gdLst/>
                <a:ahLst/>
                <a:cxnLst/>
                <a:rect l="l" t="t" r="r" b="b"/>
                <a:pathLst>
                  <a:path w="416" h="617" extrusionOk="0">
                    <a:moveTo>
                      <a:pt x="1" y="0"/>
                    </a:moveTo>
                    <a:lnTo>
                      <a:pt x="1" y="617"/>
                    </a:lnTo>
                    <a:lnTo>
                      <a:pt x="415" y="160"/>
                    </a:lnTo>
                    <a:cubicBezTo>
                      <a:pt x="309" y="53"/>
                      <a:pt x="160" y="0"/>
                      <a:pt x="1" y="0"/>
                    </a:cubicBez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1529;p20"/>
              <p:cNvSpPr/>
              <p:nvPr/>
            </p:nvSpPr>
            <p:spPr>
              <a:xfrm>
                <a:off x="5323121" y="4165195"/>
                <a:ext cx="83085" cy="91575"/>
              </a:xfrm>
              <a:custGeom>
                <a:avLst/>
                <a:gdLst/>
                <a:ahLst/>
                <a:cxnLst/>
                <a:rect l="l" t="t" r="r" b="b"/>
                <a:pathLst>
                  <a:path w="1096" h="1208" extrusionOk="0">
                    <a:moveTo>
                      <a:pt x="669" y="1"/>
                    </a:moveTo>
                    <a:cubicBezTo>
                      <a:pt x="513" y="1"/>
                      <a:pt x="357" y="59"/>
                      <a:pt x="234" y="176"/>
                    </a:cubicBezTo>
                    <a:cubicBezTo>
                      <a:pt x="1" y="410"/>
                      <a:pt x="1" y="793"/>
                      <a:pt x="234" y="1027"/>
                    </a:cubicBezTo>
                    <a:cubicBezTo>
                      <a:pt x="362" y="1144"/>
                      <a:pt x="511" y="1207"/>
                      <a:pt x="670" y="1207"/>
                    </a:cubicBezTo>
                    <a:lnTo>
                      <a:pt x="660" y="612"/>
                    </a:lnTo>
                    <a:lnTo>
                      <a:pt x="1095" y="176"/>
                    </a:lnTo>
                    <a:cubicBezTo>
                      <a:pt x="979" y="59"/>
                      <a:pt x="824" y="1"/>
                      <a:pt x="669" y="1"/>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530;p20"/>
              <p:cNvSpPr/>
              <p:nvPr/>
            </p:nvSpPr>
            <p:spPr>
              <a:xfrm>
                <a:off x="5378763" y="4215607"/>
                <a:ext cx="46773" cy="46773"/>
              </a:xfrm>
              <a:custGeom>
                <a:avLst/>
                <a:gdLst/>
                <a:ahLst/>
                <a:cxnLst/>
                <a:rect l="l" t="t" r="r" b="b"/>
                <a:pathLst>
                  <a:path w="617" h="617" extrusionOk="0">
                    <a:moveTo>
                      <a:pt x="606" y="0"/>
                    </a:moveTo>
                    <a:lnTo>
                      <a:pt x="0" y="22"/>
                    </a:lnTo>
                    <a:lnTo>
                      <a:pt x="11" y="617"/>
                    </a:lnTo>
                    <a:cubicBezTo>
                      <a:pt x="159" y="617"/>
                      <a:pt x="298" y="564"/>
                      <a:pt x="415" y="457"/>
                    </a:cubicBezTo>
                    <a:cubicBezTo>
                      <a:pt x="542" y="340"/>
                      <a:pt x="617" y="170"/>
                      <a:pt x="606" y="0"/>
                    </a:cubicBez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 name="Google Shape;1531;p20"/>
              <p:cNvSpPr/>
              <p:nvPr/>
            </p:nvSpPr>
            <p:spPr>
              <a:xfrm>
                <a:off x="5381113" y="4178537"/>
                <a:ext cx="46849" cy="33128"/>
              </a:xfrm>
              <a:custGeom>
                <a:avLst/>
                <a:gdLst/>
                <a:ahLst/>
                <a:cxnLst/>
                <a:rect l="l" t="t" r="r" b="b"/>
                <a:pathLst>
                  <a:path w="618" h="437" extrusionOk="0">
                    <a:moveTo>
                      <a:pt x="437" y="0"/>
                    </a:moveTo>
                    <a:lnTo>
                      <a:pt x="1" y="436"/>
                    </a:lnTo>
                    <a:lnTo>
                      <a:pt x="1" y="436"/>
                    </a:lnTo>
                    <a:lnTo>
                      <a:pt x="617" y="415"/>
                    </a:lnTo>
                    <a:cubicBezTo>
                      <a:pt x="617" y="255"/>
                      <a:pt x="543" y="107"/>
                      <a:pt x="437" y="0"/>
                    </a:cubicBez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 name="Google Shape;1532;p20"/>
              <p:cNvSpPr/>
              <p:nvPr/>
            </p:nvSpPr>
            <p:spPr>
              <a:xfrm>
                <a:off x="5481103" y="4161632"/>
                <a:ext cx="15313" cy="41922"/>
              </a:xfrm>
              <a:custGeom>
                <a:avLst/>
                <a:gdLst/>
                <a:ahLst/>
                <a:cxnLst/>
                <a:rect l="l" t="t" r="r" b="b"/>
                <a:pathLst>
                  <a:path w="202" h="553" extrusionOk="0">
                    <a:moveTo>
                      <a:pt x="0" y="0"/>
                    </a:moveTo>
                    <a:lnTo>
                      <a:pt x="0" y="553"/>
                    </a:lnTo>
                    <a:lnTo>
                      <a:pt x="202" y="553"/>
                    </a:lnTo>
                    <a:lnTo>
                      <a:pt x="202"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533;p20"/>
              <p:cNvSpPr/>
              <p:nvPr/>
            </p:nvSpPr>
            <p:spPr>
              <a:xfrm>
                <a:off x="5506877" y="4142226"/>
                <a:ext cx="15389" cy="61328"/>
              </a:xfrm>
              <a:custGeom>
                <a:avLst/>
                <a:gdLst/>
                <a:ahLst/>
                <a:cxnLst/>
                <a:rect l="l" t="t" r="r" b="b"/>
                <a:pathLst>
                  <a:path w="203" h="809" extrusionOk="0">
                    <a:moveTo>
                      <a:pt x="0" y="1"/>
                    </a:moveTo>
                    <a:lnTo>
                      <a:pt x="0" y="809"/>
                    </a:lnTo>
                    <a:lnTo>
                      <a:pt x="202" y="809"/>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534;p20"/>
              <p:cNvSpPr/>
              <p:nvPr/>
            </p:nvSpPr>
            <p:spPr>
              <a:xfrm>
                <a:off x="5532652" y="4127746"/>
                <a:ext cx="15389" cy="75807"/>
              </a:xfrm>
              <a:custGeom>
                <a:avLst/>
                <a:gdLst/>
                <a:ahLst/>
                <a:cxnLst/>
                <a:rect l="l" t="t" r="r" b="b"/>
                <a:pathLst>
                  <a:path w="203" h="1000" extrusionOk="0">
                    <a:moveTo>
                      <a:pt x="0" y="1"/>
                    </a:moveTo>
                    <a:lnTo>
                      <a:pt x="0" y="1000"/>
                    </a:lnTo>
                    <a:lnTo>
                      <a:pt x="202" y="1000"/>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 name="Google Shape;1535;p20"/>
              <p:cNvSpPr/>
              <p:nvPr/>
            </p:nvSpPr>
            <p:spPr>
              <a:xfrm>
                <a:off x="5558426" y="4150337"/>
                <a:ext cx="15389" cy="53217"/>
              </a:xfrm>
              <a:custGeom>
                <a:avLst/>
                <a:gdLst/>
                <a:ahLst/>
                <a:cxnLst/>
                <a:rect l="l" t="t" r="r" b="b"/>
                <a:pathLst>
                  <a:path w="203" h="702" extrusionOk="0">
                    <a:moveTo>
                      <a:pt x="0" y="0"/>
                    </a:moveTo>
                    <a:lnTo>
                      <a:pt x="0" y="702"/>
                    </a:lnTo>
                    <a:lnTo>
                      <a:pt x="202" y="702"/>
                    </a:lnTo>
                    <a:lnTo>
                      <a:pt x="202"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536;p20"/>
              <p:cNvSpPr/>
              <p:nvPr/>
            </p:nvSpPr>
            <p:spPr>
              <a:xfrm>
                <a:off x="5584201" y="4161632"/>
                <a:ext cx="15389" cy="41922"/>
              </a:xfrm>
              <a:custGeom>
                <a:avLst/>
                <a:gdLst/>
                <a:ahLst/>
                <a:cxnLst/>
                <a:rect l="l" t="t" r="r" b="b"/>
                <a:pathLst>
                  <a:path w="203" h="553" extrusionOk="0">
                    <a:moveTo>
                      <a:pt x="1" y="0"/>
                    </a:moveTo>
                    <a:lnTo>
                      <a:pt x="1" y="553"/>
                    </a:lnTo>
                    <a:lnTo>
                      <a:pt x="203" y="553"/>
                    </a:lnTo>
                    <a:lnTo>
                      <a:pt x="203"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 name="Google Shape;1537;p20"/>
              <p:cNvSpPr/>
              <p:nvPr/>
            </p:nvSpPr>
            <p:spPr>
              <a:xfrm>
                <a:off x="5470566" y="4243807"/>
                <a:ext cx="144337" cy="11371"/>
              </a:xfrm>
              <a:custGeom>
                <a:avLst/>
                <a:gdLst/>
                <a:ahLst/>
                <a:cxnLst/>
                <a:rect l="l" t="t" r="r" b="b"/>
                <a:pathLst>
                  <a:path w="1904" h="150" extrusionOk="0">
                    <a:moveTo>
                      <a:pt x="1" y="0"/>
                    </a:moveTo>
                    <a:lnTo>
                      <a:pt x="1" y="149"/>
                    </a:lnTo>
                    <a:lnTo>
                      <a:pt x="1904" y="149"/>
                    </a:lnTo>
                    <a:lnTo>
                      <a:pt x="1904"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 name="Google Shape;1538;p20"/>
              <p:cNvSpPr/>
              <p:nvPr/>
            </p:nvSpPr>
            <p:spPr>
              <a:xfrm>
                <a:off x="5470566" y="4266322"/>
                <a:ext cx="144337" cy="11371"/>
              </a:xfrm>
              <a:custGeom>
                <a:avLst/>
                <a:gdLst/>
                <a:ahLst/>
                <a:cxnLst/>
                <a:rect l="l" t="t" r="r" b="b"/>
                <a:pathLst>
                  <a:path w="1904" h="150" extrusionOk="0">
                    <a:moveTo>
                      <a:pt x="1" y="1"/>
                    </a:moveTo>
                    <a:lnTo>
                      <a:pt x="1" y="150"/>
                    </a:lnTo>
                    <a:lnTo>
                      <a:pt x="1904" y="150"/>
                    </a:lnTo>
                    <a:lnTo>
                      <a:pt x="19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539;p20"/>
              <p:cNvSpPr/>
              <p:nvPr/>
            </p:nvSpPr>
            <p:spPr>
              <a:xfrm>
                <a:off x="5470566" y="4288912"/>
                <a:ext cx="144337" cy="23425"/>
              </a:xfrm>
              <a:custGeom>
                <a:avLst/>
                <a:gdLst/>
                <a:ahLst/>
                <a:cxnLst/>
                <a:rect l="l" t="t" r="r" b="b"/>
                <a:pathLst>
                  <a:path w="1904" h="309" extrusionOk="0">
                    <a:moveTo>
                      <a:pt x="1" y="1"/>
                    </a:moveTo>
                    <a:lnTo>
                      <a:pt x="1" y="309"/>
                    </a:lnTo>
                    <a:lnTo>
                      <a:pt x="1904" y="309"/>
                    </a:lnTo>
                    <a:lnTo>
                      <a:pt x="1904"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 name="Google Shape;1540;p20"/>
              <p:cNvSpPr/>
              <p:nvPr/>
            </p:nvSpPr>
            <p:spPr>
              <a:xfrm>
                <a:off x="5478677" y="4023815"/>
                <a:ext cx="127357" cy="28276"/>
              </a:xfrm>
              <a:custGeom>
                <a:avLst/>
                <a:gdLst/>
                <a:ahLst/>
                <a:cxnLst/>
                <a:rect l="l" t="t" r="r" b="b"/>
                <a:pathLst>
                  <a:path w="1680" h="373" extrusionOk="0">
                    <a:moveTo>
                      <a:pt x="0" y="0"/>
                    </a:moveTo>
                    <a:lnTo>
                      <a:pt x="0" y="372"/>
                    </a:lnTo>
                    <a:lnTo>
                      <a:pt x="1680" y="372"/>
                    </a:lnTo>
                    <a:lnTo>
                      <a:pt x="1680" y="0"/>
                    </a:lnTo>
                    <a:close/>
                  </a:path>
                </a:pathLst>
              </a:custGeom>
              <a:solidFill>
                <a:srgbClr val="4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 name="Google Shape;1541;p20"/>
              <p:cNvSpPr/>
              <p:nvPr/>
            </p:nvSpPr>
            <p:spPr>
              <a:xfrm>
                <a:off x="5455253" y="4067328"/>
                <a:ext cx="174964" cy="11371"/>
              </a:xfrm>
              <a:custGeom>
                <a:avLst/>
                <a:gdLst/>
                <a:ahLst/>
                <a:cxnLst/>
                <a:rect l="l" t="t" r="r" b="b"/>
                <a:pathLst>
                  <a:path w="2308" h="150" extrusionOk="0">
                    <a:moveTo>
                      <a:pt x="1" y="0"/>
                    </a:moveTo>
                    <a:lnTo>
                      <a:pt x="1" y="149"/>
                    </a:lnTo>
                    <a:lnTo>
                      <a:pt x="2308" y="149"/>
                    </a:lnTo>
                    <a:lnTo>
                      <a:pt x="23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542;p20"/>
              <p:cNvSpPr/>
              <p:nvPr/>
            </p:nvSpPr>
            <p:spPr>
              <a:xfrm>
                <a:off x="5455253" y="4085825"/>
                <a:ext cx="174964" cy="12205"/>
              </a:xfrm>
              <a:custGeom>
                <a:avLst/>
                <a:gdLst/>
                <a:ahLst/>
                <a:cxnLst/>
                <a:rect l="l" t="t" r="r" b="b"/>
                <a:pathLst>
                  <a:path w="2308" h="161" extrusionOk="0">
                    <a:moveTo>
                      <a:pt x="1" y="1"/>
                    </a:moveTo>
                    <a:lnTo>
                      <a:pt x="1" y="160"/>
                    </a:lnTo>
                    <a:lnTo>
                      <a:pt x="2308" y="160"/>
                    </a:lnTo>
                    <a:lnTo>
                      <a:pt x="230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543;p20"/>
              <p:cNvSpPr/>
              <p:nvPr/>
            </p:nvSpPr>
            <p:spPr>
              <a:xfrm>
                <a:off x="5194173" y="4269582"/>
                <a:ext cx="15389" cy="50867"/>
              </a:xfrm>
              <a:custGeom>
                <a:avLst/>
                <a:gdLst/>
                <a:ahLst/>
                <a:cxnLst/>
                <a:rect l="l" t="t" r="r" b="b"/>
                <a:pathLst>
                  <a:path w="203" h="671" extrusionOk="0">
                    <a:moveTo>
                      <a:pt x="1" y="0"/>
                    </a:moveTo>
                    <a:lnTo>
                      <a:pt x="1" y="670"/>
                    </a:lnTo>
                    <a:lnTo>
                      <a:pt x="203" y="670"/>
                    </a:lnTo>
                    <a:lnTo>
                      <a:pt x="203"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 name="Google Shape;1544;p20"/>
              <p:cNvSpPr/>
              <p:nvPr/>
            </p:nvSpPr>
            <p:spPr>
              <a:xfrm>
                <a:off x="5219947" y="4286487"/>
                <a:ext cx="15389" cy="33128"/>
              </a:xfrm>
              <a:custGeom>
                <a:avLst/>
                <a:gdLst/>
                <a:ahLst/>
                <a:cxnLst/>
                <a:rect l="l" t="t" r="r" b="b"/>
                <a:pathLst>
                  <a:path w="203" h="437" extrusionOk="0">
                    <a:moveTo>
                      <a:pt x="1" y="1"/>
                    </a:moveTo>
                    <a:lnTo>
                      <a:pt x="1" y="436"/>
                    </a:lnTo>
                    <a:lnTo>
                      <a:pt x="203" y="436"/>
                    </a:lnTo>
                    <a:lnTo>
                      <a:pt x="20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545;p20"/>
              <p:cNvSpPr/>
              <p:nvPr/>
            </p:nvSpPr>
            <p:spPr>
              <a:xfrm>
                <a:off x="5245797" y="4296948"/>
                <a:ext cx="15389" cy="22666"/>
              </a:xfrm>
              <a:custGeom>
                <a:avLst/>
                <a:gdLst/>
                <a:ahLst/>
                <a:cxnLst/>
                <a:rect l="l" t="t" r="r" b="b"/>
                <a:pathLst>
                  <a:path w="203" h="299" extrusionOk="0">
                    <a:moveTo>
                      <a:pt x="0" y="1"/>
                    </a:moveTo>
                    <a:lnTo>
                      <a:pt x="0" y="298"/>
                    </a:lnTo>
                    <a:lnTo>
                      <a:pt x="202" y="298"/>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546;p20"/>
              <p:cNvSpPr/>
              <p:nvPr/>
            </p:nvSpPr>
            <p:spPr>
              <a:xfrm>
                <a:off x="5271572" y="4284061"/>
                <a:ext cx="15389" cy="35554"/>
              </a:xfrm>
              <a:custGeom>
                <a:avLst/>
                <a:gdLst/>
                <a:ahLst/>
                <a:cxnLst/>
                <a:rect l="l" t="t" r="r" b="b"/>
                <a:pathLst>
                  <a:path w="203" h="469" extrusionOk="0">
                    <a:moveTo>
                      <a:pt x="0" y="1"/>
                    </a:moveTo>
                    <a:lnTo>
                      <a:pt x="0" y="468"/>
                    </a:lnTo>
                    <a:lnTo>
                      <a:pt x="202" y="468"/>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 name="Google Shape;1547;p20"/>
              <p:cNvSpPr/>
              <p:nvPr/>
            </p:nvSpPr>
            <p:spPr>
              <a:xfrm>
                <a:off x="5297346" y="4296948"/>
                <a:ext cx="15389" cy="22666"/>
              </a:xfrm>
              <a:custGeom>
                <a:avLst/>
                <a:gdLst/>
                <a:ahLst/>
                <a:cxnLst/>
                <a:rect l="l" t="t" r="r" b="b"/>
                <a:pathLst>
                  <a:path w="203" h="299" extrusionOk="0">
                    <a:moveTo>
                      <a:pt x="0" y="1"/>
                    </a:moveTo>
                    <a:lnTo>
                      <a:pt x="0" y="298"/>
                    </a:lnTo>
                    <a:lnTo>
                      <a:pt x="202" y="298"/>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 name="Google Shape;1548;p20"/>
              <p:cNvSpPr/>
              <p:nvPr/>
            </p:nvSpPr>
            <p:spPr>
              <a:xfrm>
                <a:off x="5323955" y="4269582"/>
                <a:ext cx="15389" cy="50867"/>
              </a:xfrm>
              <a:custGeom>
                <a:avLst/>
                <a:gdLst/>
                <a:ahLst/>
                <a:cxnLst/>
                <a:rect l="l" t="t" r="r" b="b"/>
                <a:pathLst>
                  <a:path w="203" h="671" extrusionOk="0">
                    <a:moveTo>
                      <a:pt x="0" y="0"/>
                    </a:moveTo>
                    <a:lnTo>
                      <a:pt x="0" y="670"/>
                    </a:lnTo>
                    <a:lnTo>
                      <a:pt x="202" y="670"/>
                    </a:lnTo>
                    <a:lnTo>
                      <a:pt x="202"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 name="Google Shape;1549;p20"/>
              <p:cNvSpPr/>
              <p:nvPr/>
            </p:nvSpPr>
            <p:spPr>
              <a:xfrm>
                <a:off x="5349729" y="4286487"/>
                <a:ext cx="15389" cy="33128"/>
              </a:xfrm>
              <a:custGeom>
                <a:avLst/>
                <a:gdLst/>
                <a:ahLst/>
                <a:cxnLst/>
                <a:rect l="l" t="t" r="r" b="b"/>
                <a:pathLst>
                  <a:path w="203" h="437" extrusionOk="0">
                    <a:moveTo>
                      <a:pt x="0" y="1"/>
                    </a:moveTo>
                    <a:lnTo>
                      <a:pt x="0" y="436"/>
                    </a:lnTo>
                    <a:lnTo>
                      <a:pt x="202" y="436"/>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550;p20"/>
              <p:cNvSpPr/>
              <p:nvPr/>
            </p:nvSpPr>
            <p:spPr>
              <a:xfrm>
                <a:off x="5375503" y="4296948"/>
                <a:ext cx="15389" cy="22666"/>
              </a:xfrm>
              <a:custGeom>
                <a:avLst/>
                <a:gdLst/>
                <a:ahLst/>
                <a:cxnLst/>
                <a:rect l="l" t="t" r="r" b="b"/>
                <a:pathLst>
                  <a:path w="203" h="299" extrusionOk="0">
                    <a:moveTo>
                      <a:pt x="1" y="1"/>
                    </a:moveTo>
                    <a:lnTo>
                      <a:pt x="1" y="298"/>
                    </a:lnTo>
                    <a:lnTo>
                      <a:pt x="202" y="298"/>
                    </a:lnTo>
                    <a:lnTo>
                      <a:pt x="202"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551;p20"/>
              <p:cNvSpPr/>
              <p:nvPr/>
            </p:nvSpPr>
            <p:spPr>
              <a:xfrm>
                <a:off x="5401278" y="4284061"/>
                <a:ext cx="15389" cy="35554"/>
              </a:xfrm>
              <a:custGeom>
                <a:avLst/>
                <a:gdLst/>
                <a:ahLst/>
                <a:cxnLst/>
                <a:rect l="l" t="t" r="r" b="b"/>
                <a:pathLst>
                  <a:path w="203" h="469" extrusionOk="0">
                    <a:moveTo>
                      <a:pt x="1" y="1"/>
                    </a:moveTo>
                    <a:lnTo>
                      <a:pt x="1" y="468"/>
                    </a:lnTo>
                    <a:lnTo>
                      <a:pt x="203" y="468"/>
                    </a:lnTo>
                    <a:lnTo>
                      <a:pt x="20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 name="Google Shape;1552;p20"/>
              <p:cNvSpPr/>
              <p:nvPr/>
            </p:nvSpPr>
            <p:spPr>
              <a:xfrm>
                <a:off x="5427052" y="4296948"/>
                <a:ext cx="15389" cy="22666"/>
              </a:xfrm>
              <a:custGeom>
                <a:avLst/>
                <a:gdLst/>
                <a:ahLst/>
                <a:cxnLst/>
                <a:rect l="l" t="t" r="r" b="b"/>
                <a:pathLst>
                  <a:path w="203" h="299" extrusionOk="0">
                    <a:moveTo>
                      <a:pt x="1" y="1"/>
                    </a:moveTo>
                    <a:lnTo>
                      <a:pt x="1" y="298"/>
                    </a:lnTo>
                    <a:lnTo>
                      <a:pt x="203" y="298"/>
                    </a:lnTo>
                    <a:lnTo>
                      <a:pt x="20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 name="Google Shape;1553;p20"/>
              <p:cNvSpPr/>
              <p:nvPr/>
            </p:nvSpPr>
            <p:spPr>
              <a:xfrm>
                <a:off x="5250573" y="4029424"/>
                <a:ext cx="130616" cy="41997"/>
              </a:xfrm>
              <a:custGeom>
                <a:avLst/>
                <a:gdLst/>
                <a:ahLst/>
                <a:cxnLst/>
                <a:rect l="l" t="t" r="r" b="b"/>
                <a:pathLst>
                  <a:path w="1723" h="554" extrusionOk="0">
                    <a:moveTo>
                      <a:pt x="1" y="1"/>
                    </a:moveTo>
                    <a:lnTo>
                      <a:pt x="1" y="554"/>
                    </a:lnTo>
                    <a:lnTo>
                      <a:pt x="107" y="554"/>
                    </a:lnTo>
                    <a:lnTo>
                      <a:pt x="107" y="96"/>
                    </a:lnTo>
                    <a:lnTo>
                      <a:pt x="1723" y="96"/>
                    </a:lnTo>
                    <a:lnTo>
                      <a:pt x="172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554;p20"/>
              <p:cNvSpPr/>
              <p:nvPr/>
            </p:nvSpPr>
            <p:spPr>
              <a:xfrm>
                <a:off x="5323955" y="4056033"/>
                <a:ext cx="82251" cy="41997"/>
              </a:xfrm>
              <a:custGeom>
                <a:avLst/>
                <a:gdLst/>
                <a:ahLst/>
                <a:cxnLst/>
                <a:rect l="l" t="t" r="r" b="b"/>
                <a:pathLst>
                  <a:path w="1085" h="554" extrusionOk="0">
                    <a:moveTo>
                      <a:pt x="0" y="1"/>
                    </a:moveTo>
                    <a:lnTo>
                      <a:pt x="0" y="553"/>
                    </a:lnTo>
                    <a:lnTo>
                      <a:pt x="96" y="553"/>
                    </a:lnTo>
                    <a:lnTo>
                      <a:pt x="96" y="96"/>
                    </a:lnTo>
                    <a:lnTo>
                      <a:pt x="1084" y="96"/>
                    </a:lnTo>
                    <a:lnTo>
                      <a:pt x="1084"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555;p20"/>
              <p:cNvSpPr/>
              <p:nvPr/>
            </p:nvSpPr>
            <p:spPr>
              <a:xfrm>
                <a:off x="5478677" y="4207496"/>
                <a:ext cx="127357" cy="7353"/>
              </a:xfrm>
              <a:custGeom>
                <a:avLst/>
                <a:gdLst/>
                <a:ahLst/>
                <a:cxnLst/>
                <a:rect l="l" t="t" r="r" b="b"/>
                <a:pathLst>
                  <a:path w="1680" h="97" extrusionOk="0">
                    <a:moveTo>
                      <a:pt x="0" y="1"/>
                    </a:moveTo>
                    <a:lnTo>
                      <a:pt x="0" y="97"/>
                    </a:lnTo>
                    <a:lnTo>
                      <a:pt x="1680" y="97"/>
                    </a:lnTo>
                    <a:lnTo>
                      <a:pt x="168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 name="Google Shape;1556;p20"/>
              <p:cNvSpPr/>
              <p:nvPr/>
            </p:nvSpPr>
            <p:spPr>
              <a:xfrm>
                <a:off x="5477009" y="4114025"/>
                <a:ext cx="109693" cy="32370"/>
              </a:xfrm>
              <a:custGeom>
                <a:avLst/>
                <a:gdLst/>
                <a:ahLst/>
                <a:cxnLst/>
                <a:rect l="l" t="t" r="r" b="b"/>
                <a:pathLst>
                  <a:path w="1447" h="427" extrusionOk="0">
                    <a:moveTo>
                      <a:pt x="862" y="1"/>
                    </a:moveTo>
                    <a:lnTo>
                      <a:pt x="1" y="330"/>
                    </a:lnTo>
                    <a:lnTo>
                      <a:pt x="43" y="426"/>
                    </a:lnTo>
                    <a:lnTo>
                      <a:pt x="862" y="107"/>
                    </a:lnTo>
                    <a:lnTo>
                      <a:pt x="1404" y="330"/>
                    </a:lnTo>
                    <a:lnTo>
                      <a:pt x="1447" y="245"/>
                    </a:lnTo>
                    <a:lnTo>
                      <a:pt x="862"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 name="Google Shape;1557;p20"/>
              <p:cNvSpPr/>
              <p:nvPr/>
            </p:nvSpPr>
            <p:spPr>
              <a:xfrm>
                <a:off x="5567296" y="4120469"/>
                <a:ext cx="22666" cy="25092"/>
              </a:xfrm>
              <a:custGeom>
                <a:avLst/>
                <a:gdLst/>
                <a:ahLst/>
                <a:cxnLst/>
                <a:rect l="l" t="t" r="r" b="b"/>
                <a:pathLst>
                  <a:path w="299" h="331" extrusionOk="0">
                    <a:moveTo>
                      <a:pt x="256" y="1"/>
                    </a:moveTo>
                    <a:lnTo>
                      <a:pt x="149" y="22"/>
                    </a:lnTo>
                    <a:lnTo>
                      <a:pt x="181" y="203"/>
                    </a:lnTo>
                    <a:lnTo>
                      <a:pt x="0" y="224"/>
                    </a:lnTo>
                    <a:lnTo>
                      <a:pt x="22" y="330"/>
                    </a:lnTo>
                    <a:lnTo>
                      <a:pt x="298" y="277"/>
                    </a:lnTo>
                    <a:lnTo>
                      <a:pt x="256"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 name="Google Shape;1558;p20"/>
              <p:cNvSpPr/>
              <p:nvPr/>
            </p:nvSpPr>
            <p:spPr>
              <a:xfrm>
                <a:off x="5593904" y="4199460"/>
                <a:ext cx="230531" cy="304670"/>
              </a:xfrm>
              <a:custGeom>
                <a:avLst/>
                <a:gdLst/>
                <a:ahLst/>
                <a:cxnLst/>
                <a:rect l="l" t="t" r="r" b="b"/>
                <a:pathLst>
                  <a:path w="3041" h="4019" extrusionOk="0">
                    <a:moveTo>
                      <a:pt x="0" y="1"/>
                    </a:moveTo>
                    <a:lnTo>
                      <a:pt x="0" y="4019"/>
                    </a:lnTo>
                    <a:lnTo>
                      <a:pt x="3040" y="4019"/>
                    </a:lnTo>
                    <a:lnTo>
                      <a:pt x="3040" y="3306"/>
                    </a:lnTo>
                    <a:lnTo>
                      <a:pt x="3040" y="1"/>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 name="Google Shape;1559;p20"/>
              <p:cNvSpPr/>
              <p:nvPr/>
            </p:nvSpPr>
            <p:spPr>
              <a:xfrm>
                <a:off x="5577757" y="4211589"/>
                <a:ext cx="229773" cy="305428"/>
              </a:xfrm>
              <a:custGeom>
                <a:avLst/>
                <a:gdLst/>
                <a:ahLst/>
                <a:cxnLst/>
                <a:rect l="l" t="t" r="r" b="b"/>
                <a:pathLst>
                  <a:path w="3031" h="4029" extrusionOk="0">
                    <a:moveTo>
                      <a:pt x="1" y="0"/>
                    </a:moveTo>
                    <a:lnTo>
                      <a:pt x="1" y="4029"/>
                    </a:lnTo>
                    <a:lnTo>
                      <a:pt x="3030" y="4029"/>
                    </a:lnTo>
                    <a:lnTo>
                      <a:pt x="3030" y="3317"/>
                    </a:lnTo>
                    <a:lnTo>
                      <a:pt x="3030" y="0"/>
                    </a:lnTo>
                    <a:close/>
                  </a:path>
                </a:pathLst>
              </a:cu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 name="Google Shape;1560;p20"/>
              <p:cNvSpPr/>
              <p:nvPr/>
            </p:nvSpPr>
            <p:spPr>
              <a:xfrm>
                <a:off x="5737331" y="4474261"/>
                <a:ext cx="53217" cy="54051"/>
              </a:xfrm>
              <a:custGeom>
                <a:avLst/>
                <a:gdLst/>
                <a:ahLst/>
                <a:cxnLst/>
                <a:rect l="l" t="t" r="r" b="b"/>
                <a:pathLst>
                  <a:path w="702" h="713" extrusionOk="0">
                    <a:moveTo>
                      <a:pt x="0" y="0"/>
                    </a:moveTo>
                    <a:lnTo>
                      <a:pt x="0" y="713"/>
                    </a:lnTo>
                    <a:lnTo>
                      <a:pt x="702" y="0"/>
                    </a:ln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 name="Google Shape;1561;p20"/>
              <p:cNvSpPr/>
              <p:nvPr/>
            </p:nvSpPr>
            <p:spPr>
              <a:xfrm>
                <a:off x="5560852" y="4222809"/>
                <a:ext cx="229697" cy="305504"/>
              </a:xfrm>
              <a:custGeom>
                <a:avLst/>
                <a:gdLst/>
                <a:ahLst/>
                <a:cxnLst/>
                <a:rect l="l" t="t" r="r" b="b"/>
                <a:pathLst>
                  <a:path w="3030" h="4030" extrusionOk="0">
                    <a:moveTo>
                      <a:pt x="0" y="1"/>
                    </a:moveTo>
                    <a:lnTo>
                      <a:pt x="0" y="4030"/>
                    </a:lnTo>
                    <a:lnTo>
                      <a:pt x="2328" y="4030"/>
                    </a:lnTo>
                    <a:lnTo>
                      <a:pt x="2328" y="3317"/>
                    </a:lnTo>
                    <a:lnTo>
                      <a:pt x="3030" y="3317"/>
                    </a:lnTo>
                    <a:lnTo>
                      <a:pt x="30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 name="Google Shape;1562;p20"/>
              <p:cNvSpPr/>
              <p:nvPr/>
            </p:nvSpPr>
            <p:spPr>
              <a:xfrm>
                <a:off x="5686540" y="4311503"/>
                <a:ext cx="11371" cy="58069"/>
              </a:xfrm>
              <a:custGeom>
                <a:avLst/>
                <a:gdLst/>
                <a:ahLst/>
                <a:cxnLst/>
                <a:rect l="l" t="t" r="r" b="b"/>
                <a:pathLst>
                  <a:path w="150" h="766" extrusionOk="0">
                    <a:moveTo>
                      <a:pt x="1" y="0"/>
                    </a:moveTo>
                    <a:lnTo>
                      <a:pt x="1" y="766"/>
                    </a:lnTo>
                    <a:lnTo>
                      <a:pt x="149" y="766"/>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 name="Google Shape;1563;p20"/>
              <p:cNvSpPr/>
              <p:nvPr/>
            </p:nvSpPr>
            <p:spPr>
              <a:xfrm>
                <a:off x="5702687" y="4330834"/>
                <a:ext cx="12129" cy="38738"/>
              </a:xfrm>
              <a:custGeom>
                <a:avLst/>
                <a:gdLst/>
                <a:ahLst/>
                <a:cxnLst/>
                <a:rect l="l" t="t" r="r" b="b"/>
                <a:pathLst>
                  <a:path w="160" h="511" extrusionOk="0">
                    <a:moveTo>
                      <a:pt x="0" y="0"/>
                    </a:moveTo>
                    <a:lnTo>
                      <a:pt x="0" y="511"/>
                    </a:lnTo>
                    <a:lnTo>
                      <a:pt x="160" y="511"/>
                    </a:lnTo>
                    <a:lnTo>
                      <a:pt x="160"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 name="Google Shape;1564;p20"/>
              <p:cNvSpPr/>
              <p:nvPr/>
            </p:nvSpPr>
            <p:spPr>
              <a:xfrm>
                <a:off x="5719592" y="4342887"/>
                <a:ext cx="11371" cy="26684"/>
              </a:xfrm>
              <a:custGeom>
                <a:avLst/>
                <a:gdLst/>
                <a:ahLst/>
                <a:cxnLst/>
                <a:rect l="l" t="t" r="r" b="b"/>
                <a:pathLst>
                  <a:path w="150" h="352" extrusionOk="0">
                    <a:moveTo>
                      <a:pt x="0" y="1"/>
                    </a:moveTo>
                    <a:lnTo>
                      <a:pt x="0" y="352"/>
                    </a:lnTo>
                    <a:lnTo>
                      <a:pt x="149" y="352"/>
                    </a:lnTo>
                    <a:lnTo>
                      <a:pt x="149"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565;p20"/>
              <p:cNvSpPr/>
              <p:nvPr/>
            </p:nvSpPr>
            <p:spPr>
              <a:xfrm>
                <a:off x="5735739" y="4328408"/>
                <a:ext cx="11295" cy="41163"/>
              </a:xfrm>
              <a:custGeom>
                <a:avLst/>
                <a:gdLst/>
                <a:ahLst/>
                <a:cxnLst/>
                <a:rect l="l" t="t" r="r" b="b"/>
                <a:pathLst>
                  <a:path w="149" h="543" extrusionOk="0">
                    <a:moveTo>
                      <a:pt x="0" y="0"/>
                    </a:moveTo>
                    <a:lnTo>
                      <a:pt x="0" y="543"/>
                    </a:lnTo>
                    <a:lnTo>
                      <a:pt x="149" y="543"/>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 name="Google Shape;1566;p20"/>
              <p:cNvSpPr/>
              <p:nvPr/>
            </p:nvSpPr>
            <p:spPr>
              <a:xfrm>
                <a:off x="5751810" y="4342887"/>
                <a:ext cx="11371" cy="26684"/>
              </a:xfrm>
              <a:custGeom>
                <a:avLst/>
                <a:gdLst/>
                <a:ahLst/>
                <a:cxnLst/>
                <a:rect l="l" t="t" r="r" b="b"/>
                <a:pathLst>
                  <a:path w="150" h="352" extrusionOk="0">
                    <a:moveTo>
                      <a:pt x="1" y="1"/>
                    </a:moveTo>
                    <a:lnTo>
                      <a:pt x="1" y="352"/>
                    </a:lnTo>
                    <a:lnTo>
                      <a:pt x="149" y="352"/>
                    </a:lnTo>
                    <a:lnTo>
                      <a:pt x="149"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 name="Google Shape;1567;p20"/>
              <p:cNvSpPr/>
              <p:nvPr/>
            </p:nvSpPr>
            <p:spPr>
              <a:xfrm>
                <a:off x="5652730" y="4342129"/>
                <a:ext cx="11295" cy="27442"/>
              </a:xfrm>
              <a:custGeom>
                <a:avLst/>
                <a:gdLst/>
                <a:ahLst/>
                <a:cxnLst/>
                <a:rect l="l" t="t" r="r" b="b"/>
                <a:pathLst>
                  <a:path w="149" h="362" extrusionOk="0">
                    <a:moveTo>
                      <a:pt x="0" y="0"/>
                    </a:moveTo>
                    <a:lnTo>
                      <a:pt x="0" y="362"/>
                    </a:lnTo>
                    <a:lnTo>
                      <a:pt x="149" y="362"/>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568;p20"/>
              <p:cNvSpPr/>
              <p:nvPr/>
            </p:nvSpPr>
            <p:spPr>
              <a:xfrm>
                <a:off x="5636583" y="4330834"/>
                <a:ext cx="11371" cy="38738"/>
              </a:xfrm>
              <a:custGeom>
                <a:avLst/>
                <a:gdLst/>
                <a:ahLst/>
                <a:cxnLst/>
                <a:rect l="l" t="t" r="r" b="b"/>
                <a:pathLst>
                  <a:path w="150" h="511" extrusionOk="0">
                    <a:moveTo>
                      <a:pt x="1" y="0"/>
                    </a:moveTo>
                    <a:lnTo>
                      <a:pt x="1" y="511"/>
                    </a:lnTo>
                    <a:lnTo>
                      <a:pt x="149" y="511"/>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 name="Google Shape;1569;p20"/>
              <p:cNvSpPr/>
              <p:nvPr/>
            </p:nvSpPr>
            <p:spPr>
              <a:xfrm>
                <a:off x="5620436" y="4342887"/>
                <a:ext cx="11371" cy="26684"/>
              </a:xfrm>
              <a:custGeom>
                <a:avLst/>
                <a:gdLst/>
                <a:ahLst/>
                <a:cxnLst/>
                <a:rect l="l" t="t" r="r" b="b"/>
                <a:pathLst>
                  <a:path w="150" h="352" extrusionOk="0">
                    <a:moveTo>
                      <a:pt x="1" y="1"/>
                    </a:moveTo>
                    <a:lnTo>
                      <a:pt x="1" y="352"/>
                    </a:lnTo>
                    <a:lnTo>
                      <a:pt x="150" y="352"/>
                    </a:lnTo>
                    <a:lnTo>
                      <a:pt x="150"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570;p20"/>
              <p:cNvSpPr/>
              <p:nvPr/>
            </p:nvSpPr>
            <p:spPr>
              <a:xfrm>
                <a:off x="5603531" y="4328408"/>
                <a:ext cx="12205" cy="41163"/>
              </a:xfrm>
              <a:custGeom>
                <a:avLst/>
                <a:gdLst/>
                <a:ahLst/>
                <a:cxnLst/>
                <a:rect l="l" t="t" r="r" b="b"/>
                <a:pathLst>
                  <a:path w="161" h="543" extrusionOk="0">
                    <a:moveTo>
                      <a:pt x="1" y="0"/>
                    </a:moveTo>
                    <a:lnTo>
                      <a:pt x="1" y="543"/>
                    </a:lnTo>
                    <a:lnTo>
                      <a:pt x="160" y="543"/>
                    </a:lnTo>
                    <a:lnTo>
                      <a:pt x="160"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 name="Google Shape;1571;p20"/>
              <p:cNvSpPr/>
              <p:nvPr/>
            </p:nvSpPr>
            <p:spPr>
              <a:xfrm>
                <a:off x="5587460" y="4320372"/>
                <a:ext cx="11295" cy="49199"/>
              </a:xfrm>
              <a:custGeom>
                <a:avLst/>
                <a:gdLst/>
                <a:ahLst/>
                <a:cxnLst/>
                <a:rect l="l" t="t" r="r" b="b"/>
                <a:pathLst>
                  <a:path w="149" h="649" extrusionOk="0">
                    <a:moveTo>
                      <a:pt x="0" y="0"/>
                    </a:moveTo>
                    <a:lnTo>
                      <a:pt x="0" y="649"/>
                    </a:lnTo>
                    <a:lnTo>
                      <a:pt x="149" y="649"/>
                    </a:lnTo>
                    <a:lnTo>
                      <a:pt x="149" y="0"/>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 name="Google Shape;1572;p20"/>
              <p:cNvSpPr/>
              <p:nvPr/>
            </p:nvSpPr>
            <p:spPr>
              <a:xfrm>
                <a:off x="5592236" y="4397696"/>
                <a:ext cx="67014" cy="93546"/>
              </a:xfrm>
              <a:custGeom>
                <a:avLst/>
                <a:gdLst/>
                <a:ahLst/>
                <a:cxnLst/>
                <a:rect l="l" t="t" r="r" b="b"/>
                <a:pathLst>
                  <a:path w="884" h="1234" extrusionOk="0">
                    <a:moveTo>
                      <a:pt x="1" y="1"/>
                    </a:moveTo>
                    <a:lnTo>
                      <a:pt x="1" y="1234"/>
                    </a:lnTo>
                    <a:lnTo>
                      <a:pt x="883" y="1234"/>
                    </a:lnTo>
                    <a:lnTo>
                      <a:pt x="883" y="1"/>
                    </a:lnTo>
                    <a:close/>
                  </a:path>
                </a:pathLst>
              </a:custGeom>
              <a:solidFill>
                <a:srgbClr val="F5DA3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 name="Google Shape;1573;p20"/>
              <p:cNvSpPr/>
              <p:nvPr/>
            </p:nvSpPr>
            <p:spPr>
              <a:xfrm>
                <a:off x="5585793" y="4243807"/>
                <a:ext cx="13797" cy="13721"/>
              </a:xfrm>
              <a:custGeom>
                <a:avLst/>
                <a:gdLst/>
                <a:ahLst/>
                <a:cxnLst/>
                <a:rect l="l" t="t" r="r" b="b"/>
                <a:pathLst>
                  <a:path w="182" h="181" extrusionOk="0">
                    <a:moveTo>
                      <a:pt x="86" y="0"/>
                    </a:moveTo>
                    <a:cubicBezTo>
                      <a:pt x="43" y="0"/>
                      <a:pt x="1" y="43"/>
                      <a:pt x="1" y="85"/>
                    </a:cubicBezTo>
                    <a:cubicBezTo>
                      <a:pt x="1" y="138"/>
                      <a:pt x="43" y="181"/>
                      <a:pt x="86" y="181"/>
                    </a:cubicBezTo>
                    <a:cubicBezTo>
                      <a:pt x="139" y="181"/>
                      <a:pt x="182" y="138"/>
                      <a:pt x="182" y="85"/>
                    </a:cubicBezTo>
                    <a:cubicBezTo>
                      <a:pt x="182" y="43"/>
                      <a:pt x="139" y="0"/>
                      <a:pt x="86" y="0"/>
                    </a:cubicBezTo>
                    <a:close/>
                  </a:path>
                </a:pathLst>
              </a:custGeom>
              <a:solidFill>
                <a:srgbClr val="4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 name="Google Shape;1574;p20"/>
              <p:cNvSpPr/>
              <p:nvPr/>
            </p:nvSpPr>
            <p:spPr>
              <a:xfrm>
                <a:off x="5585793" y="4262304"/>
                <a:ext cx="13797" cy="13797"/>
              </a:xfrm>
              <a:custGeom>
                <a:avLst/>
                <a:gdLst/>
                <a:ahLst/>
                <a:cxnLst/>
                <a:rect l="l" t="t" r="r" b="b"/>
                <a:pathLst>
                  <a:path w="182" h="182" extrusionOk="0">
                    <a:moveTo>
                      <a:pt x="86" y="1"/>
                    </a:moveTo>
                    <a:cubicBezTo>
                      <a:pt x="43" y="1"/>
                      <a:pt x="1" y="43"/>
                      <a:pt x="1" y="96"/>
                    </a:cubicBezTo>
                    <a:cubicBezTo>
                      <a:pt x="1" y="150"/>
                      <a:pt x="43" y="181"/>
                      <a:pt x="86" y="181"/>
                    </a:cubicBezTo>
                    <a:cubicBezTo>
                      <a:pt x="139" y="181"/>
                      <a:pt x="182" y="150"/>
                      <a:pt x="182" y="96"/>
                    </a:cubicBezTo>
                    <a:cubicBezTo>
                      <a:pt x="182" y="43"/>
                      <a:pt x="139" y="1"/>
                      <a:pt x="86" y="1"/>
                    </a:cubicBezTo>
                    <a:close/>
                  </a:path>
                </a:pathLst>
              </a:custGeom>
              <a:solidFill>
                <a:srgbClr val="4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575;p20"/>
              <p:cNvSpPr/>
              <p:nvPr/>
            </p:nvSpPr>
            <p:spPr>
              <a:xfrm>
                <a:off x="5585793" y="4281635"/>
                <a:ext cx="13797" cy="13797"/>
              </a:xfrm>
              <a:custGeom>
                <a:avLst/>
                <a:gdLst/>
                <a:ahLst/>
                <a:cxnLst/>
                <a:rect l="l" t="t" r="r" b="b"/>
                <a:pathLst>
                  <a:path w="182" h="182" extrusionOk="0">
                    <a:moveTo>
                      <a:pt x="86" y="1"/>
                    </a:moveTo>
                    <a:cubicBezTo>
                      <a:pt x="43" y="1"/>
                      <a:pt x="1" y="43"/>
                      <a:pt x="1" y="97"/>
                    </a:cubicBezTo>
                    <a:cubicBezTo>
                      <a:pt x="1" y="139"/>
                      <a:pt x="43" y="182"/>
                      <a:pt x="86" y="182"/>
                    </a:cubicBezTo>
                    <a:cubicBezTo>
                      <a:pt x="139" y="182"/>
                      <a:pt x="182" y="139"/>
                      <a:pt x="182" y="97"/>
                    </a:cubicBezTo>
                    <a:cubicBezTo>
                      <a:pt x="182" y="43"/>
                      <a:pt x="139" y="1"/>
                      <a:pt x="86" y="1"/>
                    </a:cubicBezTo>
                    <a:close/>
                  </a:path>
                </a:pathLst>
              </a:custGeom>
              <a:solidFill>
                <a:srgbClr val="4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576;p20"/>
              <p:cNvSpPr/>
              <p:nvPr/>
            </p:nvSpPr>
            <p:spPr>
              <a:xfrm>
                <a:off x="5606791" y="4246991"/>
                <a:ext cx="61328" cy="7353"/>
              </a:xfrm>
              <a:custGeom>
                <a:avLst/>
                <a:gdLst/>
                <a:ahLst/>
                <a:cxnLst/>
                <a:rect l="l" t="t" r="r" b="b"/>
                <a:pathLst>
                  <a:path w="809" h="97" extrusionOk="0">
                    <a:moveTo>
                      <a:pt x="0" y="1"/>
                    </a:moveTo>
                    <a:lnTo>
                      <a:pt x="0" y="96"/>
                    </a:lnTo>
                    <a:lnTo>
                      <a:pt x="808" y="96"/>
                    </a:lnTo>
                    <a:lnTo>
                      <a:pt x="808"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 name="Google Shape;1577;p20"/>
              <p:cNvSpPr/>
              <p:nvPr/>
            </p:nvSpPr>
            <p:spPr>
              <a:xfrm>
                <a:off x="5606791" y="4265564"/>
                <a:ext cx="61328" cy="8111"/>
              </a:xfrm>
              <a:custGeom>
                <a:avLst/>
                <a:gdLst/>
                <a:ahLst/>
                <a:cxnLst/>
                <a:rect l="l" t="t" r="r" b="b"/>
                <a:pathLst>
                  <a:path w="809" h="107" extrusionOk="0">
                    <a:moveTo>
                      <a:pt x="0" y="0"/>
                    </a:moveTo>
                    <a:lnTo>
                      <a:pt x="0" y="107"/>
                    </a:lnTo>
                    <a:lnTo>
                      <a:pt x="808" y="107"/>
                    </a:lnTo>
                    <a:lnTo>
                      <a:pt x="8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 name="Google Shape;1578;p20"/>
              <p:cNvSpPr/>
              <p:nvPr/>
            </p:nvSpPr>
            <p:spPr>
              <a:xfrm>
                <a:off x="5606791" y="4284895"/>
                <a:ext cx="61328" cy="7353"/>
              </a:xfrm>
              <a:custGeom>
                <a:avLst/>
                <a:gdLst/>
                <a:ahLst/>
                <a:cxnLst/>
                <a:rect l="l" t="t" r="r" b="b"/>
                <a:pathLst>
                  <a:path w="809" h="97" extrusionOk="0">
                    <a:moveTo>
                      <a:pt x="0" y="0"/>
                    </a:moveTo>
                    <a:lnTo>
                      <a:pt x="0" y="96"/>
                    </a:lnTo>
                    <a:lnTo>
                      <a:pt x="808" y="96"/>
                    </a:lnTo>
                    <a:lnTo>
                      <a:pt x="808"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579;p20"/>
              <p:cNvSpPr/>
              <p:nvPr/>
            </p:nvSpPr>
            <p:spPr>
              <a:xfrm>
                <a:off x="5705871" y="4246991"/>
                <a:ext cx="57310" cy="56477"/>
              </a:xfrm>
              <a:custGeom>
                <a:avLst/>
                <a:gdLst/>
                <a:ahLst/>
                <a:cxnLst/>
                <a:rect l="l" t="t" r="r" b="b"/>
                <a:pathLst>
                  <a:path w="756" h="745" extrusionOk="0">
                    <a:moveTo>
                      <a:pt x="373" y="1"/>
                    </a:moveTo>
                    <a:cubicBezTo>
                      <a:pt x="171" y="1"/>
                      <a:pt x="1" y="160"/>
                      <a:pt x="1" y="373"/>
                    </a:cubicBezTo>
                    <a:cubicBezTo>
                      <a:pt x="1" y="575"/>
                      <a:pt x="171" y="745"/>
                      <a:pt x="373" y="745"/>
                    </a:cubicBezTo>
                    <a:cubicBezTo>
                      <a:pt x="585" y="745"/>
                      <a:pt x="755" y="575"/>
                      <a:pt x="755" y="373"/>
                    </a:cubicBezTo>
                    <a:lnTo>
                      <a:pt x="373" y="373"/>
                    </a:lnTo>
                    <a:lnTo>
                      <a:pt x="373"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 name="Google Shape;1580;p20"/>
              <p:cNvSpPr/>
              <p:nvPr/>
            </p:nvSpPr>
            <p:spPr>
              <a:xfrm>
                <a:off x="5740515" y="4240547"/>
                <a:ext cx="28276" cy="29110"/>
              </a:xfrm>
              <a:custGeom>
                <a:avLst/>
                <a:gdLst/>
                <a:ahLst/>
                <a:cxnLst/>
                <a:rect l="l" t="t" r="r" b="b"/>
                <a:pathLst>
                  <a:path w="373" h="384" extrusionOk="0">
                    <a:moveTo>
                      <a:pt x="1" y="1"/>
                    </a:moveTo>
                    <a:lnTo>
                      <a:pt x="1" y="383"/>
                    </a:lnTo>
                    <a:lnTo>
                      <a:pt x="373" y="383"/>
                    </a:lnTo>
                    <a:cubicBezTo>
                      <a:pt x="373" y="171"/>
                      <a:pt x="203" y="1"/>
                      <a:pt x="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81;p20"/>
              <p:cNvSpPr/>
              <p:nvPr/>
            </p:nvSpPr>
            <p:spPr>
              <a:xfrm>
                <a:off x="5692226" y="4398530"/>
                <a:ext cx="56477" cy="56477"/>
              </a:xfrm>
              <a:custGeom>
                <a:avLst/>
                <a:gdLst/>
                <a:ahLst/>
                <a:cxnLst/>
                <a:rect l="l" t="t" r="r" b="b"/>
                <a:pathLst>
                  <a:path w="745" h="745" extrusionOk="0">
                    <a:moveTo>
                      <a:pt x="372" y="0"/>
                    </a:moveTo>
                    <a:cubicBezTo>
                      <a:pt x="159" y="0"/>
                      <a:pt x="0" y="160"/>
                      <a:pt x="0" y="372"/>
                    </a:cubicBezTo>
                    <a:cubicBezTo>
                      <a:pt x="0" y="574"/>
                      <a:pt x="159" y="744"/>
                      <a:pt x="372" y="744"/>
                    </a:cubicBezTo>
                    <a:lnTo>
                      <a:pt x="372" y="372"/>
                    </a:lnTo>
                    <a:lnTo>
                      <a:pt x="744" y="372"/>
                    </a:lnTo>
                    <a:cubicBezTo>
                      <a:pt x="744" y="160"/>
                      <a:pt x="574" y="0"/>
                      <a:pt x="372"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 name="Google Shape;1582;p20"/>
              <p:cNvSpPr/>
              <p:nvPr/>
            </p:nvSpPr>
            <p:spPr>
              <a:xfrm>
                <a:off x="5726036" y="4432340"/>
                <a:ext cx="28276" cy="28276"/>
              </a:xfrm>
              <a:custGeom>
                <a:avLst/>
                <a:gdLst/>
                <a:ahLst/>
                <a:cxnLst/>
                <a:rect l="l" t="t" r="r" b="b"/>
                <a:pathLst>
                  <a:path w="373" h="373" extrusionOk="0">
                    <a:moveTo>
                      <a:pt x="0" y="1"/>
                    </a:moveTo>
                    <a:lnTo>
                      <a:pt x="0" y="373"/>
                    </a:lnTo>
                    <a:cubicBezTo>
                      <a:pt x="202" y="373"/>
                      <a:pt x="373" y="203"/>
                      <a:pt x="37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155" name="Flowchart: Process 154"/>
          <p:cNvSpPr/>
          <p:nvPr/>
        </p:nvSpPr>
        <p:spPr>
          <a:xfrm>
            <a:off x="1948002" y="667863"/>
            <a:ext cx="100460" cy="502950"/>
          </a:xfrm>
          <a:prstGeom prst="flowChartProcess">
            <a:avLst/>
          </a:prstGeom>
          <a:solidFill>
            <a:schemeClr val="accent4">
              <a:lumMod val="7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4" name="TextBox 3"/>
          <p:cNvSpPr txBox="1"/>
          <p:nvPr/>
        </p:nvSpPr>
        <p:spPr>
          <a:xfrm>
            <a:off x="1632965" y="1180206"/>
            <a:ext cx="1647263" cy="1169551"/>
          </a:xfrm>
          <a:prstGeom prst="rect">
            <a:avLst/>
          </a:prstGeom>
          <a:noFill/>
          <a:ln w="19050">
            <a:solidFill>
              <a:srgbClr val="7030A0"/>
            </a:solidFill>
            <a:prstDash val="lgDash"/>
          </a:ln>
        </p:spPr>
        <p:txBody>
          <a:bodyPr wrap="square">
            <a:spAutoFit/>
          </a:bodyPr>
          <a:lstStyle/>
          <a:p>
            <a:pPr algn="just"/>
            <a:r>
              <a:rPr lang="en-US" b="0" i="0" dirty="0">
                <a:solidFill>
                  <a:srgbClr val="474B51"/>
                </a:solidFill>
                <a:effectLst/>
                <a:latin typeface="Tahoma" panose="020B0604030504040204" pitchFamily="34" charset="0"/>
              </a:rPr>
              <a:t>Next, create the </a:t>
            </a:r>
            <a:r>
              <a:rPr lang="en-US" b="0" i="0" dirty="0" err="1">
                <a:solidFill>
                  <a:srgbClr val="474B51"/>
                </a:solidFill>
                <a:effectLst/>
                <a:latin typeface="Tahoma" panose="020B0604030504040204" pitchFamily="34" charset="0"/>
              </a:rPr>
              <a:t>systemctl</a:t>
            </a:r>
            <a:r>
              <a:rPr lang="en-US" b="0" i="0" dirty="0">
                <a:solidFill>
                  <a:srgbClr val="474B51"/>
                </a:solidFill>
                <a:effectLst/>
                <a:latin typeface="Tahoma" panose="020B0604030504040204" pitchFamily="34" charset="0"/>
              </a:rPr>
              <a:t> params required using the following command.</a:t>
            </a:r>
            <a:endParaRPr lang="en-US" dirty="0"/>
          </a:p>
        </p:txBody>
      </p:sp>
      <p:sp>
        <p:nvSpPr>
          <p:cNvPr id="5" name="Rectangle 1"/>
          <p:cNvSpPr>
            <a:spLocks noChangeArrowheads="1"/>
          </p:cNvSpPr>
          <p:nvPr/>
        </p:nvSpPr>
        <p:spPr bwMode="auto">
          <a:xfrm>
            <a:off x="3672329" y="1255242"/>
            <a:ext cx="4121843" cy="1019480"/>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cat &lt;&lt;EOF |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tee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etc</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sysctl.d</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/k8s.conf</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net.bridge.bridge</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nf</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-call-iptables  = 1</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net.bridge.bridge-nf-call-ip6tables = 1</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net.ipv4.ip_forward                 = 1</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EOF</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TextBox 6"/>
          <p:cNvSpPr txBox="1"/>
          <p:nvPr/>
        </p:nvSpPr>
        <p:spPr>
          <a:xfrm>
            <a:off x="4572000" y="2530929"/>
            <a:ext cx="2758797" cy="1815882"/>
          </a:xfrm>
          <a:prstGeom prst="rect">
            <a:avLst/>
          </a:prstGeom>
          <a:noFill/>
          <a:ln w="19050">
            <a:solidFill>
              <a:srgbClr val="F07167"/>
            </a:solidFill>
            <a:prstDash val="lgDash"/>
          </a:ln>
        </p:spPr>
        <p:txBody>
          <a:bodyPr wrap="square">
            <a:spAutoFit/>
          </a:bodyPr>
          <a:lstStyle/>
          <a:p>
            <a:pPr algn="just"/>
            <a:r>
              <a:rPr lang="en-US" b="0" i="0" dirty="0">
                <a:solidFill>
                  <a:srgbClr val="474B51"/>
                </a:solidFill>
                <a:effectLst/>
                <a:latin typeface="Tahoma" panose="020B0604030504040204" pitchFamily="34" charset="0"/>
              </a:rPr>
              <a:t>To apply the new </a:t>
            </a:r>
            <a:r>
              <a:rPr lang="en-US" b="0" i="0" dirty="0" err="1">
                <a:solidFill>
                  <a:srgbClr val="474B51"/>
                </a:solidFill>
                <a:effectLst/>
                <a:latin typeface="Tahoma" panose="020B0604030504040204" pitchFamily="34" charset="0"/>
              </a:rPr>
              <a:t>sysctl</a:t>
            </a:r>
            <a:r>
              <a:rPr lang="en-US" b="0" i="0" dirty="0">
                <a:solidFill>
                  <a:srgbClr val="474B51"/>
                </a:solidFill>
                <a:effectLst/>
                <a:latin typeface="Tahoma" panose="020B0604030504040204" pitchFamily="34" charset="0"/>
              </a:rPr>
              <a:t> configuration without reboot, use the following command. You should get the list of default </a:t>
            </a:r>
            <a:r>
              <a:rPr lang="en-US" b="0" i="0" dirty="0" err="1">
                <a:solidFill>
                  <a:srgbClr val="474B51"/>
                </a:solidFill>
                <a:effectLst/>
                <a:latin typeface="Tahoma" panose="020B0604030504040204" pitchFamily="34" charset="0"/>
              </a:rPr>
              <a:t>sysctl</a:t>
            </a:r>
            <a:r>
              <a:rPr lang="en-US" b="0" i="0" dirty="0">
                <a:solidFill>
                  <a:srgbClr val="474B51"/>
                </a:solidFill>
                <a:effectLst/>
                <a:latin typeface="Tahoma" panose="020B0604030504040204" pitchFamily="34" charset="0"/>
              </a:rPr>
              <a:t> params on your system and be sure you get </a:t>
            </a:r>
            <a:r>
              <a:rPr lang="en-US" b="0" i="0" dirty="0" err="1">
                <a:solidFill>
                  <a:srgbClr val="474B51"/>
                </a:solidFill>
                <a:effectLst/>
                <a:latin typeface="Tahoma" panose="020B0604030504040204" pitchFamily="34" charset="0"/>
              </a:rPr>
              <a:t>sysctl</a:t>
            </a:r>
            <a:r>
              <a:rPr lang="en-US" b="0" i="0" dirty="0">
                <a:solidFill>
                  <a:srgbClr val="474B51"/>
                </a:solidFill>
                <a:effectLst/>
                <a:latin typeface="Tahoma" panose="020B0604030504040204" pitchFamily="34" charset="0"/>
              </a:rPr>
              <a:t> params that you just added in the file "</a:t>
            </a:r>
            <a:r>
              <a:rPr lang="en-US" b="0" i="1" dirty="0">
                <a:solidFill>
                  <a:srgbClr val="474B51"/>
                </a:solidFill>
                <a:effectLst/>
                <a:latin typeface="Tahoma" panose="020B0604030504040204" pitchFamily="34" charset="0"/>
              </a:rPr>
              <a:t>k8s.conf</a:t>
            </a:r>
            <a:r>
              <a:rPr lang="en-US" b="0" i="0" dirty="0">
                <a:solidFill>
                  <a:srgbClr val="474B51"/>
                </a:solidFill>
                <a:effectLst/>
                <a:latin typeface="Tahoma" panose="020B0604030504040204" pitchFamily="34" charset="0"/>
              </a:rPr>
              <a:t>".</a:t>
            </a:r>
            <a:endParaRPr lang="en-US" dirty="0"/>
          </a:p>
        </p:txBody>
      </p:sp>
      <p:sp>
        <p:nvSpPr>
          <p:cNvPr id="8" name="Rectangle 2"/>
          <p:cNvSpPr>
            <a:spLocks noChangeArrowheads="1"/>
          </p:cNvSpPr>
          <p:nvPr/>
        </p:nvSpPr>
        <p:spPr bwMode="auto">
          <a:xfrm>
            <a:off x="2271485" y="3298462"/>
            <a:ext cx="2126128"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sysctl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--system</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3" name="TextBox 2"/>
          <p:cNvSpPr txBox="1"/>
          <p:nvPr/>
        </p:nvSpPr>
        <p:spPr>
          <a:xfrm>
            <a:off x="1314376" y="859809"/>
            <a:ext cx="1281120" cy="307777"/>
          </a:xfrm>
          <a:prstGeom prst="rect">
            <a:avLst/>
          </a:prstGeom>
          <a:noFill/>
        </p:spPr>
        <p:txBody>
          <a:bodyPr wrap="none" rtlCol="0">
            <a:spAutoFit/>
          </a:bodyPr>
          <a:lstStyle/>
          <a:p>
            <a:r>
              <a:rPr lang="en-US" dirty="0"/>
              <a:t>Disable Swap</a:t>
            </a:r>
            <a:endParaRPr lang="en-US" dirty="0"/>
          </a:p>
        </p:txBody>
      </p:sp>
      <p:sp>
        <p:nvSpPr>
          <p:cNvPr id="5" name="TextBox 4"/>
          <p:cNvSpPr txBox="1"/>
          <p:nvPr/>
        </p:nvSpPr>
        <p:spPr>
          <a:xfrm>
            <a:off x="1264146" y="1505911"/>
            <a:ext cx="2920760" cy="1600438"/>
          </a:xfrm>
          <a:prstGeom prst="rect">
            <a:avLst/>
          </a:prstGeom>
          <a:noFill/>
          <a:ln w="12700">
            <a:solidFill>
              <a:srgbClr val="2FB9FF"/>
            </a:solidFill>
          </a:ln>
        </p:spPr>
        <p:txBody>
          <a:bodyPr wrap="square">
            <a:spAutoFit/>
          </a:bodyPr>
          <a:lstStyle/>
          <a:p>
            <a:pPr algn="just"/>
            <a:r>
              <a:rPr lang="en-US" b="0" i="0" dirty="0">
                <a:solidFill>
                  <a:srgbClr val="474B51"/>
                </a:solidFill>
                <a:effectLst/>
                <a:latin typeface="Tahoma" panose="020B0604030504040204" pitchFamily="34" charset="0"/>
              </a:rPr>
              <a:t>To disable SWAP, you will need to comment on the SWAP configuration on the "</a:t>
            </a:r>
            <a:r>
              <a:rPr lang="en-US" b="0" i="1" dirty="0">
                <a:solidFill>
                  <a:srgbClr val="474B51"/>
                </a:solidFill>
                <a:effectLst/>
                <a:latin typeface="Tahoma" panose="020B0604030504040204" pitchFamily="34" charset="0"/>
              </a:rPr>
              <a:t>/</a:t>
            </a:r>
            <a:r>
              <a:rPr lang="en-US" b="0" i="1" dirty="0" err="1">
                <a:solidFill>
                  <a:srgbClr val="474B51"/>
                </a:solidFill>
                <a:effectLst/>
                <a:latin typeface="Tahoma" panose="020B0604030504040204" pitchFamily="34" charset="0"/>
              </a:rPr>
              <a:t>etc</a:t>
            </a:r>
            <a:r>
              <a:rPr lang="en-US" b="0" i="1" dirty="0">
                <a:solidFill>
                  <a:srgbClr val="474B51"/>
                </a:solidFill>
                <a:effectLst/>
                <a:latin typeface="Tahoma" panose="020B0604030504040204" pitchFamily="34" charset="0"/>
              </a:rPr>
              <a:t>/</a:t>
            </a:r>
            <a:r>
              <a:rPr lang="en-US" b="0" i="1" dirty="0" err="1">
                <a:solidFill>
                  <a:srgbClr val="474B51"/>
                </a:solidFill>
                <a:effectLst/>
                <a:latin typeface="Tahoma" panose="020B0604030504040204" pitchFamily="34" charset="0"/>
              </a:rPr>
              <a:t>fstab</a:t>
            </a:r>
            <a:r>
              <a:rPr lang="en-US" b="0" i="0" dirty="0">
                <a:solidFill>
                  <a:srgbClr val="474B51"/>
                </a:solidFill>
                <a:effectLst/>
                <a:latin typeface="Tahoma" panose="020B0604030504040204" pitchFamily="34" charset="0"/>
              </a:rPr>
              <a:t>" file. This can be done by using the single command via sed (stream editor) or manually editing the</a:t>
            </a:r>
            <a:r>
              <a:rPr lang="en-US" b="0" i="1" dirty="0">
                <a:solidFill>
                  <a:srgbClr val="474B51"/>
                </a:solidFill>
                <a:effectLst/>
                <a:latin typeface="Tahoma" panose="020B0604030504040204" pitchFamily="34" charset="0"/>
              </a:rPr>
              <a:t> /</a:t>
            </a:r>
            <a:r>
              <a:rPr lang="en-US" b="0" i="1" dirty="0" err="1">
                <a:solidFill>
                  <a:srgbClr val="474B51"/>
                </a:solidFill>
                <a:effectLst/>
                <a:latin typeface="Tahoma" panose="020B0604030504040204" pitchFamily="34" charset="0"/>
              </a:rPr>
              <a:t>etc</a:t>
            </a:r>
            <a:r>
              <a:rPr lang="en-US" b="0" i="1" dirty="0">
                <a:solidFill>
                  <a:srgbClr val="474B51"/>
                </a:solidFill>
                <a:effectLst/>
                <a:latin typeface="Tahoma" panose="020B0604030504040204" pitchFamily="34" charset="0"/>
              </a:rPr>
              <a:t>/</a:t>
            </a:r>
            <a:r>
              <a:rPr lang="en-US" b="0" i="1" dirty="0" err="1">
                <a:solidFill>
                  <a:srgbClr val="474B51"/>
                </a:solidFill>
                <a:effectLst/>
                <a:latin typeface="Tahoma" panose="020B0604030504040204" pitchFamily="34" charset="0"/>
              </a:rPr>
              <a:t>fstab</a:t>
            </a:r>
            <a:r>
              <a:rPr lang="en-US" b="0" i="0" dirty="0">
                <a:solidFill>
                  <a:srgbClr val="474B51"/>
                </a:solidFill>
                <a:effectLst/>
                <a:latin typeface="Tahoma" panose="020B0604030504040204" pitchFamily="34" charset="0"/>
              </a:rPr>
              <a:t> file.</a:t>
            </a:r>
            <a:endParaRPr lang="en-US" dirty="0"/>
          </a:p>
        </p:txBody>
      </p:sp>
      <p:sp>
        <p:nvSpPr>
          <p:cNvPr id="6" name="Rectangle 1"/>
          <p:cNvSpPr>
            <a:spLocks noChangeArrowheads="1"/>
          </p:cNvSpPr>
          <p:nvPr/>
        </p:nvSpPr>
        <p:spPr bwMode="auto">
          <a:xfrm>
            <a:off x="4335145" y="1997710"/>
            <a:ext cx="4062730" cy="524510"/>
          </a:xfrm>
          <a:prstGeom prst="rect">
            <a:avLst/>
          </a:prstGeom>
          <a:solidFill>
            <a:srgbClr val="F9F9F9"/>
          </a:solidFill>
          <a:ln w="12700">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b="1"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b="1"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sed -</a:t>
            </a:r>
            <a:r>
              <a:rPr kumimoji="0" lang="en-US" altLang="en-US" b="1"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i</a:t>
            </a:r>
            <a:r>
              <a:rPr kumimoji="0" lang="en-US" altLang="en-US" b="1"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swap / s/^\(.*\)$/#\1/g' /</a:t>
            </a:r>
            <a:r>
              <a:rPr kumimoji="0" lang="en-US" altLang="en-US" b="1"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etc</a:t>
            </a:r>
            <a:r>
              <a:rPr kumimoji="0" lang="en-US" altLang="en-US" b="1"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b="1"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fstab</a:t>
            </a:r>
            <a:r>
              <a:rPr kumimoji="0" lang="en-US" altLang="en-US" sz="700" b="1" i="0" u="none" strike="noStrike" cap="none" normalizeH="0" baseline="0" dirty="0">
                <a:ln>
                  <a:noFill/>
                </a:ln>
                <a:solidFill>
                  <a:schemeClr val="tx1"/>
                </a:solidFill>
                <a:effectLst/>
              </a:rPr>
              <a:t> </a:t>
            </a:r>
            <a:endParaRPr kumimoji="0" lang="en-US" altLang="en-US" sz="2000" b="1" i="0" u="none" strike="noStrike" cap="none" normalizeH="0" baseline="0" dirty="0">
              <a:ln>
                <a:noFill/>
              </a:ln>
              <a:solidFill>
                <a:schemeClr val="tx1"/>
              </a:solidFill>
              <a:effectLst/>
              <a:latin typeface="Arial" panose="020B0604020202020204" pitchFamily="34" charset="0"/>
            </a:endParaRPr>
          </a:p>
        </p:txBody>
      </p:sp>
      <p:grpSp>
        <p:nvGrpSpPr>
          <p:cNvPr id="7" name="Group 6"/>
          <p:cNvGrpSpPr/>
          <p:nvPr/>
        </p:nvGrpSpPr>
        <p:grpSpPr>
          <a:xfrm>
            <a:off x="1954936" y="3243148"/>
            <a:ext cx="5710177" cy="1384995"/>
            <a:chOff x="1954936" y="3243148"/>
            <a:chExt cx="5710177" cy="1384995"/>
          </a:xfrm>
        </p:grpSpPr>
        <p:sp>
          <p:nvSpPr>
            <p:cNvPr id="8" name="TextBox 7"/>
            <p:cNvSpPr txBox="1"/>
            <p:nvPr/>
          </p:nvSpPr>
          <p:spPr>
            <a:xfrm>
              <a:off x="4134676" y="3243148"/>
              <a:ext cx="3530437" cy="1384995"/>
            </a:xfrm>
            <a:prstGeom prst="rect">
              <a:avLst/>
            </a:prstGeom>
            <a:noFill/>
            <a:ln w="12700">
              <a:solidFill>
                <a:srgbClr val="00CCD7"/>
              </a:solidFill>
            </a:ln>
          </p:spPr>
          <p:txBody>
            <a:bodyPr wrap="square">
              <a:spAutoFit/>
            </a:bodyPr>
            <a:lstStyle/>
            <a:p>
              <a:pPr algn="just"/>
              <a:r>
                <a:rPr lang="en-US" b="0" i="0" dirty="0">
                  <a:solidFill>
                    <a:srgbClr val="474B51"/>
                  </a:solidFill>
                  <a:effectLst/>
                  <a:latin typeface="Tahoma" panose="020B0604030504040204" pitchFamily="34" charset="0"/>
                </a:rPr>
                <a:t>Now turn off the SWAP on the current session using the below command. Then, verify the SWAP is off using the "</a:t>
              </a:r>
              <a:r>
                <a:rPr lang="en-US" b="0" i="1" dirty="0">
                  <a:solidFill>
                    <a:srgbClr val="474B51"/>
                  </a:solidFill>
                  <a:effectLst/>
                  <a:latin typeface="Tahoma" panose="020B0604030504040204" pitchFamily="34" charset="0"/>
                </a:rPr>
                <a:t>free -</a:t>
              </a:r>
              <a:r>
                <a:rPr lang="en-US" b="0" i="0" dirty="0">
                  <a:solidFill>
                    <a:srgbClr val="474B51"/>
                  </a:solidFill>
                  <a:effectLst/>
                  <a:latin typeface="Tahoma" panose="020B0604030504040204" pitchFamily="34" charset="0"/>
                </a:rPr>
                <a:t>m" command. You should see the SWAP has "</a:t>
              </a:r>
              <a:r>
                <a:rPr lang="en-US" b="1" i="0" dirty="0">
                  <a:solidFill>
                    <a:srgbClr val="474B51"/>
                  </a:solidFill>
                  <a:effectLst/>
                  <a:latin typeface="Tahoma" panose="020B0604030504040204" pitchFamily="34" charset="0"/>
                </a:rPr>
                <a:t>0</a:t>
              </a:r>
              <a:r>
                <a:rPr lang="en-US" b="0" i="0" dirty="0">
                  <a:solidFill>
                    <a:srgbClr val="474B51"/>
                  </a:solidFill>
                  <a:effectLst/>
                  <a:latin typeface="Tahoma" panose="020B0604030504040204" pitchFamily="34" charset="0"/>
                </a:rPr>
                <a:t>" values, which means it's now disabled.</a:t>
              </a:r>
              <a:endParaRPr lang="en-US" dirty="0"/>
            </a:p>
          </p:txBody>
        </p:sp>
        <p:sp>
          <p:nvSpPr>
            <p:cNvPr id="9" name="Rectangle 2"/>
            <p:cNvSpPr>
              <a:spLocks noChangeArrowheads="1"/>
            </p:cNvSpPr>
            <p:nvPr/>
          </p:nvSpPr>
          <p:spPr bwMode="auto">
            <a:xfrm>
              <a:off x="1954936" y="3637589"/>
              <a:ext cx="1684958" cy="465482"/>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swapoff</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free -m</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4" name="Flowchart: Process 3"/>
          <p:cNvSpPr/>
          <p:nvPr/>
        </p:nvSpPr>
        <p:spPr>
          <a:xfrm>
            <a:off x="1213916" y="773734"/>
            <a:ext cx="100460" cy="502950"/>
          </a:xfrm>
          <a:prstGeom prst="flowChartProcess">
            <a:avLst/>
          </a:prstGeom>
          <a:solidFill>
            <a:schemeClr val="accent4">
              <a:lumMod val="7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1247" y="7824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23" name="Group 22"/>
          <p:cNvGrpSpPr/>
          <p:nvPr/>
        </p:nvGrpSpPr>
        <p:grpSpPr>
          <a:xfrm>
            <a:off x="1112316" y="594844"/>
            <a:ext cx="2203739" cy="529727"/>
            <a:chOff x="1213916" y="746957"/>
            <a:chExt cx="2203739" cy="529727"/>
          </a:xfrm>
        </p:grpSpPr>
        <p:sp>
          <p:nvSpPr>
            <p:cNvPr id="4" name="TextBox 3"/>
            <p:cNvSpPr txBox="1"/>
            <p:nvPr/>
          </p:nvSpPr>
          <p:spPr>
            <a:xfrm>
              <a:off x="1357544" y="746957"/>
              <a:ext cx="2060111" cy="523220"/>
            </a:xfrm>
            <a:prstGeom prst="rect">
              <a:avLst/>
            </a:prstGeom>
            <a:noFill/>
          </p:spPr>
          <p:txBody>
            <a:bodyPr wrap="square">
              <a:spAutoFit/>
            </a:bodyPr>
            <a:lstStyle/>
            <a:p>
              <a:pPr algn="l"/>
              <a:r>
                <a:rPr lang="en-US" b="1" i="0" dirty="0">
                  <a:solidFill>
                    <a:srgbClr val="314D7C"/>
                  </a:solidFill>
                  <a:effectLst/>
                  <a:latin typeface="Tahoma" panose="020B0604030504040204" pitchFamily="34" charset="0"/>
                </a:rPr>
                <a:t>Installing Container Runtime: </a:t>
              </a:r>
              <a:r>
                <a:rPr lang="en-US" b="1" i="0" dirty="0" err="1">
                  <a:solidFill>
                    <a:srgbClr val="314D7C"/>
                  </a:solidFill>
                  <a:effectLst/>
                  <a:latin typeface="Tahoma" panose="020B0604030504040204" pitchFamily="34" charset="0"/>
                </a:rPr>
                <a:t>Containerd</a:t>
              </a:r>
              <a:endParaRPr lang="en-US" b="1" i="0" dirty="0">
                <a:solidFill>
                  <a:srgbClr val="314D7C"/>
                </a:solidFill>
                <a:effectLst/>
                <a:latin typeface="Tahoma" panose="020B0604030504040204" pitchFamily="34" charset="0"/>
              </a:endParaRPr>
            </a:p>
          </p:txBody>
        </p:sp>
        <p:sp>
          <p:nvSpPr>
            <p:cNvPr id="3" name="Flowchart: Process 2"/>
            <p:cNvSpPr/>
            <p:nvPr/>
          </p:nvSpPr>
          <p:spPr>
            <a:xfrm>
              <a:off x="1213916" y="773734"/>
              <a:ext cx="100460" cy="502950"/>
            </a:xfrm>
            <a:prstGeom prst="flowChartProcess">
              <a:avLst/>
            </a:prstGeom>
            <a:solidFill>
              <a:schemeClr val="accent4">
                <a:lumMod val="7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grpSp>
        <p:nvGrpSpPr>
          <p:cNvPr id="24" name="Group 23"/>
          <p:cNvGrpSpPr/>
          <p:nvPr/>
        </p:nvGrpSpPr>
        <p:grpSpPr>
          <a:xfrm>
            <a:off x="778921" y="1266567"/>
            <a:ext cx="6119672" cy="838350"/>
            <a:chOff x="1616442" y="1239644"/>
            <a:chExt cx="6119672" cy="838350"/>
          </a:xfrm>
        </p:grpSpPr>
        <p:sp>
          <p:nvSpPr>
            <p:cNvPr id="6" name="TextBox 5"/>
            <p:cNvSpPr txBox="1"/>
            <p:nvPr/>
          </p:nvSpPr>
          <p:spPr>
            <a:xfrm>
              <a:off x="2163170" y="1239644"/>
              <a:ext cx="5572944" cy="523220"/>
            </a:xfrm>
            <a:prstGeom prst="rect">
              <a:avLst/>
            </a:prstGeom>
            <a:noFill/>
          </p:spPr>
          <p:txBody>
            <a:bodyPr wrap="square">
              <a:spAutoFit/>
            </a:bodyPr>
            <a:lstStyle/>
            <a:p>
              <a:r>
                <a:rPr lang="en-US" b="0" i="0" dirty="0">
                  <a:solidFill>
                    <a:srgbClr val="474B51"/>
                  </a:solidFill>
                  <a:effectLst/>
                  <a:latin typeface="Tahoma" panose="020B0604030504040204" pitchFamily="34" charset="0"/>
                </a:rPr>
                <a:t>Before adding the repository, run the DNF command below to install additional tools "</a:t>
              </a:r>
              <a:r>
                <a:rPr lang="en-US" b="0" i="1" dirty="0" err="1">
                  <a:solidFill>
                    <a:srgbClr val="474B51"/>
                  </a:solidFill>
                  <a:effectLst/>
                  <a:latin typeface="Tahoma" panose="020B0604030504040204" pitchFamily="34" charset="0"/>
                </a:rPr>
                <a:t>dnf</a:t>
              </a:r>
              <a:r>
                <a:rPr lang="en-US" b="0" i="1" dirty="0">
                  <a:solidFill>
                    <a:srgbClr val="474B51"/>
                  </a:solidFill>
                  <a:effectLst/>
                  <a:latin typeface="Tahoma" panose="020B0604030504040204" pitchFamily="34" charset="0"/>
                </a:rPr>
                <a:t>-util</a:t>
              </a:r>
              <a:r>
                <a:rPr lang="en-US" b="0" i="0" dirty="0">
                  <a:solidFill>
                    <a:srgbClr val="474B51"/>
                  </a:solidFill>
                  <a:effectLst/>
                  <a:latin typeface="Tahoma" panose="020B0604030504040204" pitchFamily="34" charset="0"/>
                </a:rPr>
                <a:t>s".</a:t>
              </a:r>
              <a:endParaRPr lang="en-US" dirty="0"/>
            </a:p>
          </p:txBody>
        </p:sp>
        <p:sp>
          <p:nvSpPr>
            <p:cNvPr id="7" name="Rectangle 1"/>
            <p:cNvSpPr>
              <a:spLocks noChangeArrowheads="1"/>
            </p:cNvSpPr>
            <p:nvPr/>
          </p:nvSpPr>
          <p:spPr bwMode="auto">
            <a:xfrm>
              <a:off x="2286000" y="1797178"/>
              <a:ext cx="2561771"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a:ln>
                    <a:noFill/>
                  </a:ln>
                  <a:solidFill>
                    <a:srgbClr val="000000"/>
                  </a:solidFill>
                  <a:effectLst/>
                  <a:latin typeface="Courier New" panose="02070309020205020404" pitchFamily="49" charset="0"/>
                  <a:cs typeface="Courier New" panose="02070309020205020404" pitchFamily="49" charset="0"/>
                </a:rPr>
                <a:t>sudo dnf install dnf-utils</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2" name="Circle"/>
            <p:cNvSpPr/>
            <p:nvPr/>
          </p:nvSpPr>
          <p:spPr>
            <a:xfrm>
              <a:off x="1616442" y="1313801"/>
              <a:ext cx="509610" cy="509610"/>
            </a:xfrm>
            <a:prstGeom prst="ellipse">
              <a:avLst/>
            </a:prstGeom>
            <a:solidFill>
              <a:srgbClr val="006DA4"/>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01</a:t>
              </a:r>
              <a:endParaRPr sz="2000" b="1" dirty="0">
                <a:solidFill>
                  <a:prstClr val="white">
                    <a:lumMod val="95000"/>
                  </a:prstClr>
                </a:solidFill>
                <a:latin typeface="Calibri" panose="020F0502020204030204"/>
              </a:endParaRPr>
            </a:p>
          </p:txBody>
        </p:sp>
      </p:grpSp>
      <p:grpSp>
        <p:nvGrpSpPr>
          <p:cNvPr id="26" name="Group 25"/>
          <p:cNvGrpSpPr/>
          <p:nvPr/>
        </p:nvGrpSpPr>
        <p:grpSpPr>
          <a:xfrm>
            <a:off x="2392133" y="2264500"/>
            <a:ext cx="6126217" cy="1173368"/>
            <a:chOff x="2392133" y="2264500"/>
            <a:chExt cx="6126217" cy="1173368"/>
          </a:xfrm>
        </p:grpSpPr>
        <p:sp>
          <p:nvSpPr>
            <p:cNvPr id="9" name="TextBox 8"/>
            <p:cNvSpPr txBox="1"/>
            <p:nvPr/>
          </p:nvSpPr>
          <p:spPr>
            <a:xfrm>
              <a:off x="2392133" y="2264500"/>
              <a:ext cx="5572943" cy="523220"/>
            </a:xfrm>
            <a:prstGeom prst="rect">
              <a:avLst/>
            </a:prstGeom>
            <a:noFill/>
          </p:spPr>
          <p:txBody>
            <a:bodyPr wrap="square">
              <a:spAutoFit/>
            </a:bodyPr>
            <a:lstStyle/>
            <a:p>
              <a:pPr algn="r"/>
              <a:r>
                <a:rPr lang="en-US" b="0" i="0" dirty="0">
                  <a:solidFill>
                    <a:srgbClr val="474B51"/>
                  </a:solidFill>
                  <a:effectLst/>
                  <a:latin typeface="Tahoma" panose="020B0604030504040204" pitchFamily="34" charset="0"/>
                </a:rPr>
                <a:t>Now run the following command to add the Docker repository for CentOS-based systems.</a:t>
              </a:r>
              <a:endParaRPr lang="en-US" dirty="0"/>
            </a:p>
          </p:txBody>
        </p:sp>
        <p:sp>
          <p:nvSpPr>
            <p:cNvPr id="10" name="Rectangle 2"/>
            <p:cNvSpPr>
              <a:spLocks noChangeArrowheads="1"/>
            </p:cNvSpPr>
            <p:nvPr/>
          </p:nvSpPr>
          <p:spPr bwMode="auto">
            <a:xfrm>
              <a:off x="2455269" y="2787720"/>
              <a:ext cx="5446669" cy="650148"/>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yum-config-manager \</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--add-repo \</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https://download.docker.com/linux/centos/docker-ce.repo</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5" name="Circle"/>
            <p:cNvSpPr/>
            <p:nvPr/>
          </p:nvSpPr>
          <p:spPr>
            <a:xfrm>
              <a:off x="7995646" y="2265016"/>
              <a:ext cx="522704" cy="522704"/>
            </a:xfrm>
            <a:prstGeom prst="ellipse">
              <a:avLst/>
            </a:prstGeom>
            <a:solidFill>
              <a:srgbClr val="00CCD7"/>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02</a:t>
              </a:r>
              <a:endParaRPr sz="2000" b="1" dirty="0">
                <a:solidFill>
                  <a:prstClr val="white">
                    <a:lumMod val="95000"/>
                  </a:prstClr>
                </a:solidFill>
                <a:latin typeface="Calibri" panose="020F0502020204030204"/>
              </a:endParaRPr>
            </a:p>
          </p:txBody>
        </p:sp>
      </p:grpSp>
      <p:grpSp>
        <p:nvGrpSpPr>
          <p:cNvPr id="28" name="Group 27"/>
          <p:cNvGrpSpPr/>
          <p:nvPr/>
        </p:nvGrpSpPr>
        <p:grpSpPr>
          <a:xfrm>
            <a:off x="802947" y="3586371"/>
            <a:ext cx="6095646" cy="1024856"/>
            <a:chOff x="1640465" y="3618866"/>
            <a:chExt cx="6095646" cy="1024856"/>
          </a:xfrm>
        </p:grpSpPr>
        <p:sp>
          <p:nvSpPr>
            <p:cNvPr id="12" name="TextBox 11"/>
            <p:cNvSpPr txBox="1"/>
            <p:nvPr/>
          </p:nvSpPr>
          <p:spPr>
            <a:xfrm>
              <a:off x="2163169" y="3618866"/>
              <a:ext cx="5572942" cy="523220"/>
            </a:xfrm>
            <a:prstGeom prst="rect">
              <a:avLst/>
            </a:prstGeom>
            <a:noFill/>
          </p:spPr>
          <p:txBody>
            <a:bodyPr wrap="square">
              <a:spAutoFit/>
            </a:bodyPr>
            <a:lstStyle/>
            <a:p>
              <a:r>
                <a:rPr lang="en-US" b="0" i="0" dirty="0">
                  <a:solidFill>
                    <a:srgbClr val="474B51"/>
                  </a:solidFill>
                  <a:effectLst/>
                  <a:latin typeface="Tahoma" panose="020B0604030504040204" pitchFamily="34" charset="0"/>
                </a:rPr>
                <a:t>Run the following command to check and verify repositories on your Linux systems.</a:t>
              </a:r>
              <a:endParaRPr lang="en-US" dirty="0"/>
            </a:p>
          </p:txBody>
        </p:sp>
        <p:sp>
          <p:nvSpPr>
            <p:cNvPr id="13" name="Rectangle 3"/>
            <p:cNvSpPr>
              <a:spLocks noChangeArrowheads="1"/>
            </p:cNvSpPr>
            <p:nvPr/>
          </p:nvSpPr>
          <p:spPr bwMode="auto">
            <a:xfrm>
              <a:off x="2238232" y="4178240"/>
              <a:ext cx="1773669" cy="465482"/>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dnf</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repolist</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dnf</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makecache</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7" name="Circle"/>
            <p:cNvSpPr/>
            <p:nvPr/>
          </p:nvSpPr>
          <p:spPr>
            <a:xfrm>
              <a:off x="1640465" y="3655536"/>
              <a:ext cx="522704" cy="522704"/>
            </a:xfrm>
            <a:prstGeom prst="ellipse">
              <a:avLst/>
            </a:prstGeom>
            <a:solidFill>
              <a:srgbClr val="2FB9FF"/>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03</a:t>
              </a:r>
              <a:endParaRPr sz="2000" b="1" dirty="0">
                <a:solidFill>
                  <a:prstClr val="white">
                    <a:lumMod val="95000"/>
                  </a:prstClr>
                </a:solidFill>
                <a:latin typeface="Calibri" panose="020F0502020204030204"/>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628650" y="0"/>
            <a:ext cx="7886700" cy="436562"/>
          </a:xfrm>
        </p:spPr>
        <p:txBody>
          <a:bodyPr/>
          <a:lstStyle/>
          <a:p>
            <a:r>
              <a:rPr lang="en-US" dirty="0"/>
              <a:t> Lecture Outline</a:t>
            </a:r>
            <a:endParaRPr lang="en-US" dirty="0"/>
          </a:p>
        </p:txBody>
      </p:sp>
      <p:grpSp>
        <p:nvGrpSpPr>
          <p:cNvPr id="57" name="Group 56"/>
          <p:cNvGrpSpPr/>
          <p:nvPr/>
        </p:nvGrpSpPr>
        <p:grpSpPr>
          <a:xfrm>
            <a:off x="722235" y="897857"/>
            <a:ext cx="8340684" cy="3766979"/>
            <a:chOff x="317500" y="905352"/>
            <a:chExt cx="8340684" cy="3766979"/>
          </a:xfrm>
        </p:grpSpPr>
        <p:grpSp>
          <p:nvGrpSpPr>
            <p:cNvPr id="40" name="Group 39"/>
            <p:cNvGrpSpPr/>
            <p:nvPr/>
          </p:nvGrpSpPr>
          <p:grpSpPr>
            <a:xfrm>
              <a:off x="317500" y="907415"/>
              <a:ext cx="1821180" cy="2196465"/>
              <a:chOff x="317500" y="907415"/>
              <a:chExt cx="1821180" cy="2196465"/>
            </a:xfrm>
          </p:grpSpPr>
          <p:grpSp>
            <p:nvGrpSpPr>
              <p:cNvPr id="3" name="Group 2"/>
              <p:cNvGrpSpPr/>
              <p:nvPr/>
            </p:nvGrpSpPr>
            <p:grpSpPr>
              <a:xfrm>
                <a:off x="317500" y="907415"/>
                <a:ext cx="628015" cy="2196465"/>
                <a:chOff x="1212" y="1092"/>
                <a:chExt cx="1220" cy="4265"/>
              </a:xfrm>
            </p:grpSpPr>
            <p:sp>
              <p:nvSpPr>
                <p:cNvPr id="37" name="Oval 36"/>
                <p:cNvSpPr/>
                <p:nvPr/>
              </p:nvSpPr>
              <p:spPr>
                <a:xfrm>
                  <a:off x="1212" y="4137"/>
                  <a:ext cx="1220" cy="1220"/>
                </a:xfrm>
                <a:prstGeom prst="ellipse">
                  <a:avLst/>
                </a:prstGeom>
                <a:solidFill>
                  <a:schemeClr val="bg1"/>
                </a:solidFill>
                <a:ln w="28575">
                  <a:solidFill>
                    <a:srgbClr val="FF74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GB" sz="3200" b="1">
                      <a:solidFill>
                        <a:srgbClr val="FF741E"/>
                      </a:solidFill>
                      <a:latin typeface="Open Sans" panose="020B0606030504020204" pitchFamily="34" charset="0"/>
                      <a:cs typeface="Open Sans" panose="020B0606030504020204" pitchFamily="34" charset="0"/>
                    </a:rPr>
                    <a:t>1</a:t>
                  </a:r>
                  <a:endParaRPr lang="en-US" altLang="en-GB" sz="3200" b="1">
                    <a:solidFill>
                      <a:srgbClr val="FF741E"/>
                    </a:solidFill>
                    <a:latin typeface="Open Sans" panose="020B0606030504020204" pitchFamily="34" charset="0"/>
                    <a:cs typeface="Open Sans" panose="020B0606030504020204" pitchFamily="34" charset="0"/>
                  </a:endParaRPr>
                </a:p>
              </p:txBody>
            </p:sp>
            <p:cxnSp>
              <p:nvCxnSpPr>
                <p:cNvPr id="38" name="Straight Connector 37"/>
                <p:cNvCxnSpPr>
                  <a:stCxn id="37" idx="0"/>
                  <a:endCxn id="39" idx="4"/>
                </p:cNvCxnSpPr>
                <p:nvPr/>
              </p:nvCxnSpPr>
              <p:spPr>
                <a:xfrm flipV="1">
                  <a:off x="1822" y="1454"/>
                  <a:ext cx="0" cy="2683"/>
                </a:xfrm>
                <a:prstGeom prst="line">
                  <a:avLst/>
                </a:prstGeom>
                <a:ln>
                  <a:solidFill>
                    <a:srgbClr val="FF741E"/>
                  </a:solidFill>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1640" y="1092"/>
                  <a:ext cx="364" cy="362"/>
                </a:xfrm>
                <a:prstGeom prst="ellipse">
                  <a:avLst/>
                </a:prstGeom>
                <a:solidFill>
                  <a:srgbClr val="FF741E"/>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GB" sz="3200" b="1">
                    <a:solidFill>
                      <a:schemeClr val="accent1"/>
                    </a:solidFill>
                    <a:latin typeface="Open Sans" panose="020B0606030504020204" pitchFamily="34" charset="0"/>
                    <a:cs typeface="Open Sans" panose="020B0606030504020204" pitchFamily="34" charset="0"/>
                  </a:endParaRPr>
                </a:p>
              </p:txBody>
            </p:sp>
          </p:grpSp>
          <p:sp>
            <p:nvSpPr>
              <p:cNvPr id="12" name="Text Box 41"/>
              <p:cNvSpPr txBox="1"/>
              <p:nvPr/>
            </p:nvSpPr>
            <p:spPr>
              <a:xfrm>
                <a:off x="626110" y="1094105"/>
                <a:ext cx="1512570" cy="521970"/>
              </a:xfrm>
              <a:prstGeom prst="rect">
                <a:avLst/>
              </a:prstGeom>
              <a:noFill/>
            </p:spPr>
            <p:txBody>
              <a:bodyPr wrap="square" rtlCol="0">
                <a:spAutoFit/>
              </a:bodyPr>
              <a:lstStyle/>
              <a:p>
                <a:r>
                  <a:rPr lang="en-US" altLang="en-GB" dirty="0">
                    <a:latin typeface="Lusitana" panose="020B0604020202020204" charset="0"/>
                    <a:cs typeface="Lusitana" panose="020B0604020202020204" charset="0"/>
                  </a:rPr>
                  <a:t>What is Kubernetes?</a:t>
                </a:r>
                <a:endParaRPr lang="en-US" altLang="en-GB" dirty="0">
                  <a:latin typeface="Lusitana" panose="020B0604020202020204" charset="0"/>
                  <a:cs typeface="Lusitana" panose="020B0604020202020204" charset="0"/>
                </a:endParaRPr>
              </a:p>
            </p:txBody>
          </p:sp>
        </p:grpSp>
        <p:grpSp>
          <p:nvGrpSpPr>
            <p:cNvPr id="41" name="Group 40"/>
            <p:cNvGrpSpPr/>
            <p:nvPr/>
          </p:nvGrpSpPr>
          <p:grpSpPr>
            <a:xfrm>
              <a:off x="1207945" y="2475866"/>
              <a:ext cx="1829435" cy="2196465"/>
              <a:chOff x="1480820" y="2475865"/>
              <a:chExt cx="1829435" cy="2196465"/>
            </a:xfrm>
          </p:grpSpPr>
          <p:grpSp>
            <p:nvGrpSpPr>
              <p:cNvPr id="4" name="Group 3"/>
              <p:cNvGrpSpPr/>
              <p:nvPr/>
            </p:nvGrpSpPr>
            <p:grpSpPr>
              <a:xfrm rot="10800000">
                <a:off x="1480820" y="2475865"/>
                <a:ext cx="628015" cy="2196465"/>
                <a:chOff x="1212" y="1092"/>
                <a:chExt cx="1220" cy="4265"/>
              </a:xfrm>
            </p:grpSpPr>
            <p:sp>
              <p:nvSpPr>
                <p:cNvPr id="34" name="Oval 33"/>
                <p:cNvSpPr/>
                <p:nvPr/>
              </p:nvSpPr>
              <p:spPr>
                <a:xfrm rot="10800000">
                  <a:off x="1212" y="4137"/>
                  <a:ext cx="1220" cy="1220"/>
                </a:xfrm>
                <a:prstGeom prst="ellipse">
                  <a:avLst/>
                </a:prstGeom>
                <a:solidFill>
                  <a:schemeClr val="bg1"/>
                </a:solidFill>
                <a:ln w="28575">
                  <a:solidFill>
                    <a:srgbClr val="D58B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GB" sz="3200" b="1">
                      <a:solidFill>
                        <a:srgbClr val="D58BDD"/>
                      </a:solidFill>
                      <a:latin typeface="Open Sans" panose="020B0606030504020204" pitchFamily="34" charset="0"/>
                      <a:cs typeface="Open Sans" panose="020B0606030504020204" pitchFamily="34" charset="0"/>
                    </a:rPr>
                    <a:t>2</a:t>
                  </a:r>
                  <a:endParaRPr lang="en-US" altLang="en-GB" sz="3200" b="1">
                    <a:solidFill>
                      <a:srgbClr val="D58BDD"/>
                    </a:solidFill>
                    <a:latin typeface="Open Sans" panose="020B0606030504020204" pitchFamily="34" charset="0"/>
                    <a:cs typeface="Open Sans" panose="020B0606030504020204" pitchFamily="34" charset="0"/>
                  </a:endParaRPr>
                </a:p>
              </p:txBody>
            </p:sp>
            <p:cxnSp>
              <p:nvCxnSpPr>
                <p:cNvPr id="35" name="Straight Connector 34"/>
                <p:cNvCxnSpPr>
                  <a:stCxn id="34" idx="4"/>
                  <a:endCxn id="36" idx="4"/>
                </p:cNvCxnSpPr>
                <p:nvPr/>
              </p:nvCxnSpPr>
              <p:spPr>
                <a:xfrm flipV="1">
                  <a:off x="1822" y="1454"/>
                  <a:ext cx="0" cy="2683"/>
                </a:xfrm>
                <a:prstGeom prst="line">
                  <a:avLst/>
                </a:prstGeom>
                <a:ln>
                  <a:solidFill>
                    <a:srgbClr val="D58BDD"/>
                  </a:solidFill>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1640" y="1092"/>
                  <a:ext cx="364" cy="362"/>
                </a:xfrm>
                <a:prstGeom prst="ellipse">
                  <a:avLst/>
                </a:prstGeom>
                <a:solidFill>
                  <a:srgbClr val="D58BDD"/>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GB" sz="3200" b="1">
                    <a:solidFill>
                      <a:schemeClr val="accent1"/>
                    </a:solidFill>
                    <a:latin typeface="Open Sans" panose="020B0606030504020204" pitchFamily="34" charset="0"/>
                    <a:cs typeface="Open Sans" panose="020B0606030504020204" pitchFamily="34" charset="0"/>
                  </a:endParaRPr>
                </a:p>
              </p:txBody>
            </p:sp>
          </p:grpSp>
          <p:sp>
            <p:nvSpPr>
              <p:cNvPr id="13" name="Text Box 42"/>
              <p:cNvSpPr txBox="1"/>
              <p:nvPr/>
            </p:nvSpPr>
            <p:spPr>
              <a:xfrm>
                <a:off x="1797685" y="3748405"/>
                <a:ext cx="1512570" cy="523220"/>
              </a:xfrm>
              <a:prstGeom prst="rect">
                <a:avLst/>
              </a:prstGeom>
              <a:noFill/>
            </p:spPr>
            <p:txBody>
              <a:bodyPr wrap="square" rtlCol="0">
                <a:spAutoFit/>
              </a:bodyPr>
              <a:lstStyle/>
              <a:p>
                <a:r>
                  <a:rPr lang="en-US" altLang="en-GB" dirty="0">
                    <a:latin typeface="Lusitana" panose="020B0604020202020204" charset="0"/>
                    <a:cs typeface="Lusitana" panose="020B0604020202020204" charset="0"/>
                  </a:rPr>
                  <a:t>Docker Swarm vs Kubernetes</a:t>
                </a:r>
                <a:endParaRPr lang="en-US" altLang="en-GB" dirty="0">
                  <a:latin typeface="Lusitana" panose="020B0604020202020204" charset="0"/>
                  <a:cs typeface="Lusitana" panose="020B0604020202020204" charset="0"/>
                </a:endParaRPr>
              </a:p>
            </p:txBody>
          </p:sp>
        </p:grpSp>
        <p:grpSp>
          <p:nvGrpSpPr>
            <p:cNvPr id="42" name="Group 41"/>
            <p:cNvGrpSpPr/>
            <p:nvPr/>
          </p:nvGrpSpPr>
          <p:grpSpPr>
            <a:xfrm>
              <a:off x="2095089" y="905352"/>
              <a:ext cx="1988820" cy="2196465"/>
              <a:chOff x="2644140" y="907415"/>
              <a:chExt cx="1988820" cy="2196465"/>
            </a:xfrm>
          </p:grpSpPr>
          <p:grpSp>
            <p:nvGrpSpPr>
              <p:cNvPr id="6" name="Group 5"/>
              <p:cNvGrpSpPr/>
              <p:nvPr/>
            </p:nvGrpSpPr>
            <p:grpSpPr>
              <a:xfrm>
                <a:off x="2644140" y="907415"/>
                <a:ext cx="628015" cy="2196465"/>
                <a:chOff x="1212" y="1092"/>
                <a:chExt cx="1220" cy="4265"/>
              </a:xfrm>
            </p:grpSpPr>
            <p:sp>
              <p:nvSpPr>
                <p:cNvPr id="31" name="Oval 30"/>
                <p:cNvSpPr/>
                <p:nvPr/>
              </p:nvSpPr>
              <p:spPr>
                <a:xfrm>
                  <a:off x="1212" y="4137"/>
                  <a:ext cx="1220" cy="1220"/>
                </a:xfrm>
                <a:prstGeom prst="ellipse">
                  <a:avLst/>
                </a:prstGeom>
                <a:solidFill>
                  <a:schemeClr val="bg1"/>
                </a:solidFill>
                <a:ln w="28575">
                  <a:solidFill>
                    <a:srgbClr val="FFD37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GB" sz="3200" b="1">
                      <a:solidFill>
                        <a:srgbClr val="FFD373"/>
                      </a:solidFill>
                      <a:latin typeface="Open Sans" panose="020B0606030504020204" pitchFamily="34" charset="0"/>
                      <a:cs typeface="Open Sans" panose="020B0606030504020204" pitchFamily="34" charset="0"/>
                    </a:rPr>
                    <a:t>3</a:t>
                  </a:r>
                  <a:endParaRPr lang="en-US" altLang="en-GB" sz="3200" b="1">
                    <a:solidFill>
                      <a:srgbClr val="FFD373"/>
                    </a:solidFill>
                    <a:latin typeface="Open Sans" panose="020B0606030504020204" pitchFamily="34" charset="0"/>
                    <a:cs typeface="Open Sans" panose="020B0606030504020204" pitchFamily="34" charset="0"/>
                  </a:endParaRPr>
                </a:p>
              </p:txBody>
            </p:sp>
            <p:cxnSp>
              <p:nvCxnSpPr>
                <p:cNvPr id="32" name="Straight Connector 31"/>
                <p:cNvCxnSpPr/>
                <p:nvPr/>
              </p:nvCxnSpPr>
              <p:spPr>
                <a:xfrm flipV="1">
                  <a:off x="1821" y="1092"/>
                  <a:ext cx="0" cy="3045"/>
                </a:xfrm>
                <a:prstGeom prst="line">
                  <a:avLst/>
                </a:prstGeom>
                <a:ln>
                  <a:solidFill>
                    <a:srgbClr val="FFD373"/>
                  </a:solidFill>
                </a:ln>
              </p:spPr>
              <p:style>
                <a:lnRef idx="1">
                  <a:schemeClr val="accent1"/>
                </a:lnRef>
                <a:fillRef idx="0">
                  <a:schemeClr val="accent1"/>
                </a:fillRef>
                <a:effectRef idx="0">
                  <a:schemeClr val="accent1"/>
                </a:effectRef>
                <a:fontRef idx="minor">
                  <a:schemeClr val="tx1"/>
                </a:fontRef>
              </p:style>
            </p:cxnSp>
            <p:sp>
              <p:nvSpPr>
                <p:cNvPr id="33" name="Oval 32"/>
                <p:cNvSpPr/>
                <p:nvPr/>
              </p:nvSpPr>
              <p:spPr>
                <a:xfrm>
                  <a:off x="1640" y="1092"/>
                  <a:ext cx="364" cy="362"/>
                </a:xfrm>
                <a:prstGeom prst="ellipse">
                  <a:avLst/>
                </a:prstGeom>
                <a:solidFill>
                  <a:srgbClr val="FFD373"/>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GB" sz="3200" b="1">
                    <a:solidFill>
                      <a:srgbClr val="FFD373"/>
                    </a:solidFill>
                    <a:latin typeface="Open Sans" panose="020B0606030504020204" pitchFamily="34" charset="0"/>
                    <a:cs typeface="Open Sans" panose="020B0606030504020204" pitchFamily="34" charset="0"/>
                  </a:endParaRPr>
                </a:p>
              </p:txBody>
            </p:sp>
          </p:grpSp>
          <p:sp>
            <p:nvSpPr>
              <p:cNvPr id="14" name="Text Box 43"/>
              <p:cNvSpPr txBox="1"/>
              <p:nvPr/>
            </p:nvSpPr>
            <p:spPr>
              <a:xfrm>
                <a:off x="2955290" y="1094105"/>
                <a:ext cx="1677670" cy="738664"/>
              </a:xfrm>
              <a:prstGeom prst="rect">
                <a:avLst/>
              </a:prstGeom>
              <a:noFill/>
            </p:spPr>
            <p:txBody>
              <a:bodyPr wrap="square" rtlCol="0">
                <a:spAutoFit/>
              </a:bodyPr>
              <a:lstStyle/>
              <a:p>
                <a:r>
                  <a:rPr lang="en-US" altLang="en-GB" dirty="0">
                    <a:latin typeface="Lusitana" panose="020B0604020202020204" charset="0"/>
                    <a:cs typeface="Lusitana" panose="020B0604020202020204" charset="0"/>
                  </a:rPr>
                  <a:t>Others Orchestration Tools</a:t>
                </a:r>
                <a:endParaRPr lang="en-US" altLang="en-GB" dirty="0">
                  <a:latin typeface="Lusitana" panose="020B0604020202020204" charset="0"/>
                  <a:cs typeface="Lusitana" panose="020B0604020202020204" charset="0"/>
                </a:endParaRPr>
              </a:p>
            </p:txBody>
          </p:sp>
        </p:grpSp>
        <p:grpSp>
          <p:nvGrpSpPr>
            <p:cNvPr id="43" name="Group 42"/>
            <p:cNvGrpSpPr/>
            <p:nvPr/>
          </p:nvGrpSpPr>
          <p:grpSpPr>
            <a:xfrm>
              <a:off x="2984374" y="2475866"/>
              <a:ext cx="1707515" cy="2196465"/>
              <a:chOff x="3807460" y="2475865"/>
              <a:chExt cx="1707515" cy="2196465"/>
            </a:xfrm>
          </p:grpSpPr>
          <p:grpSp>
            <p:nvGrpSpPr>
              <p:cNvPr id="9" name="Group 8"/>
              <p:cNvGrpSpPr/>
              <p:nvPr/>
            </p:nvGrpSpPr>
            <p:grpSpPr>
              <a:xfrm rot="10800000">
                <a:off x="3807460" y="2475865"/>
                <a:ext cx="628015" cy="2196465"/>
                <a:chOff x="1212" y="1092"/>
                <a:chExt cx="1220" cy="4265"/>
              </a:xfrm>
            </p:grpSpPr>
            <p:sp>
              <p:nvSpPr>
                <p:cNvPr id="25" name="Oval 24"/>
                <p:cNvSpPr/>
                <p:nvPr/>
              </p:nvSpPr>
              <p:spPr>
                <a:xfrm rot="10800000">
                  <a:off x="1212" y="4137"/>
                  <a:ext cx="1220" cy="1220"/>
                </a:xfrm>
                <a:prstGeom prst="ellipse">
                  <a:avLst/>
                </a:prstGeom>
                <a:solidFill>
                  <a:schemeClr val="bg1"/>
                </a:solidFill>
                <a:ln w="28575">
                  <a:solidFill>
                    <a:srgbClr val="D2011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GB" sz="3200" b="1">
                      <a:solidFill>
                        <a:srgbClr val="D2011B"/>
                      </a:solidFill>
                      <a:latin typeface="Open Sans" panose="020B0606030504020204" pitchFamily="34" charset="0"/>
                      <a:cs typeface="Open Sans" panose="020B0606030504020204" pitchFamily="34" charset="0"/>
                    </a:rPr>
                    <a:t>4</a:t>
                  </a:r>
                  <a:endParaRPr lang="en-US" altLang="en-GB" sz="3200" b="1">
                    <a:solidFill>
                      <a:srgbClr val="D2011B"/>
                    </a:solidFill>
                    <a:latin typeface="Open Sans" panose="020B0606030504020204" pitchFamily="34" charset="0"/>
                    <a:cs typeface="Open Sans" panose="020B0606030504020204" pitchFamily="34" charset="0"/>
                  </a:endParaRPr>
                </a:p>
              </p:txBody>
            </p:sp>
            <p:cxnSp>
              <p:nvCxnSpPr>
                <p:cNvPr id="26" name="Straight Connector 25"/>
                <p:cNvCxnSpPr>
                  <a:stCxn id="25" idx="4"/>
                  <a:endCxn id="27" idx="4"/>
                </p:cNvCxnSpPr>
                <p:nvPr/>
              </p:nvCxnSpPr>
              <p:spPr>
                <a:xfrm flipV="1">
                  <a:off x="1822" y="1454"/>
                  <a:ext cx="0" cy="2683"/>
                </a:xfrm>
                <a:prstGeom prst="line">
                  <a:avLst/>
                </a:prstGeom>
                <a:ln>
                  <a:solidFill>
                    <a:srgbClr val="D2011B"/>
                  </a:solidFill>
                </a:ln>
              </p:spPr>
              <p:style>
                <a:lnRef idx="1">
                  <a:schemeClr val="accent1"/>
                </a:lnRef>
                <a:fillRef idx="0">
                  <a:schemeClr val="accent1"/>
                </a:fillRef>
                <a:effectRef idx="0">
                  <a:schemeClr val="accent1"/>
                </a:effectRef>
                <a:fontRef idx="minor">
                  <a:schemeClr val="tx1"/>
                </a:fontRef>
              </p:style>
            </p:cxnSp>
            <p:sp>
              <p:nvSpPr>
                <p:cNvPr id="27" name="Oval 26"/>
                <p:cNvSpPr/>
                <p:nvPr/>
              </p:nvSpPr>
              <p:spPr>
                <a:xfrm>
                  <a:off x="1640" y="1092"/>
                  <a:ext cx="364" cy="362"/>
                </a:xfrm>
                <a:prstGeom prst="ellipse">
                  <a:avLst/>
                </a:prstGeom>
                <a:solidFill>
                  <a:srgbClr val="D2011B"/>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GB" sz="3200" b="1">
                    <a:solidFill>
                      <a:schemeClr val="accent1"/>
                    </a:solidFill>
                    <a:latin typeface="Open Sans" panose="020B0606030504020204" pitchFamily="34" charset="0"/>
                    <a:cs typeface="Open Sans" panose="020B0606030504020204" pitchFamily="34" charset="0"/>
                  </a:endParaRPr>
                </a:p>
              </p:txBody>
            </p:sp>
          </p:grpSp>
          <p:sp>
            <p:nvSpPr>
              <p:cNvPr id="15" name="Text Box 44"/>
              <p:cNvSpPr txBox="1"/>
              <p:nvPr/>
            </p:nvSpPr>
            <p:spPr>
              <a:xfrm>
                <a:off x="4121785" y="3926205"/>
                <a:ext cx="1393190" cy="521970"/>
              </a:xfrm>
              <a:prstGeom prst="rect">
                <a:avLst/>
              </a:prstGeom>
              <a:noFill/>
            </p:spPr>
            <p:txBody>
              <a:bodyPr wrap="square" rtlCol="0">
                <a:spAutoFit/>
              </a:bodyPr>
              <a:lstStyle/>
              <a:p>
                <a:r>
                  <a:rPr lang="en-US" altLang="en-GB" dirty="0">
                    <a:latin typeface="Lusitana" panose="020B0604020202020204" charset="0"/>
                    <a:cs typeface="Lusitana" panose="020B0604020202020204" charset="0"/>
                  </a:rPr>
                  <a:t>Why Kubernetes?</a:t>
                </a:r>
                <a:endParaRPr lang="en-US" altLang="en-GB" dirty="0">
                  <a:latin typeface="Lusitana" panose="020B0604020202020204" charset="0"/>
                  <a:cs typeface="Lusitana" panose="020B0604020202020204" charset="0"/>
                </a:endParaRPr>
              </a:p>
            </p:txBody>
          </p:sp>
        </p:grpSp>
        <p:grpSp>
          <p:nvGrpSpPr>
            <p:cNvPr id="44" name="Group 43"/>
            <p:cNvGrpSpPr/>
            <p:nvPr/>
          </p:nvGrpSpPr>
          <p:grpSpPr>
            <a:xfrm>
              <a:off x="3878027" y="905352"/>
              <a:ext cx="1896745" cy="2196465"/>
              <a:chOff x="4970780" y="907415"/>
              <a:chExt cx="1896745" cy="2196465"/>
            </a:xfrm>
          </p:grpSpPr>
          <p:grpSp>
            <p:nvGrpSpPr>
              <p:cNvPr id="8" name="Group 7"/>
              <p:cNvGrpSpPr/>
              <p:nvPr/>
            </p:nvGrpSpPr>
            <p:grpSpPr>
              <a:xfrm>
                <a:off x="4970780" y="907415"/>
                <a:ext cx="628015" cy="2196465"/>
                <a:chOff x="1212" y="1092"/>
                <a:chExt cx="1220" cy="4265"/>
              </a:xfrm>
            </p:grpSpPr>
            <p:sp>
              <p:nvSpPr>
                <p:cNvPr id="28" name="Oval 27"/>
                <p:cNvSpPr/>
                <p:nvPr/>
              </p:nvSpPr>
              <p:spPr>
                <a:xfrm>
                  <a:off x="1212" y="4137"/>
                  <a:ext cx="1220" cy="1220"/>
                </a:xfrm>
                <a:prstGeom prst="ellipse">
                  <a:avLst/>
                </a:prstGeom>
                <a:solidFill>
                  <a:schemeClr val="bg1"/>
                </a:solidFill>
                <a:ln w="28575">
                  <a:solidFill>
                    <a:srgbClr val="7A01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GB" sz="3200" b="1" dirty="0">
                      <a:solidFill>
                        <a:srgbClr val="7A01FF"/>
                      </a:solidFill>
                      <a:latin typeface="Open Sans" panose="020B0606030504020204" pitchFamily="34" charset="0"/>
                      <a:cs typeface="Open Sans" panose="020B0606030504020204" pitchFamily="34" charset="0"/>
                    </a:rPr>
                    <a:t>5</a:t>
                  </a:r>
                  <a:endParaRPr lang="en-US" altLang="en-GB" sz="3200" b="1" dirty="0">
                    <a:solidFill>
                      <a:srgbClr val="7A01FF"/>
                    </a:solidFill>
                    <a:latin typeface="Open Sans" panose="020B0606030504020204" pitchFamily="34" charset="0"/>
                    <a:cs typeface="Open Sans" panose="020B0606030504020204" pitchFamily="34" charset="0"/>
                  </a:endParaRPr>
                </a:p>
              </p:txBody>
            </p:sp>
            <p:cxnSp>
              <p:nvCxnSpPr>
                <p:cNvPr id="29" name="Straight Connector 28"/>
                <p:cNvCxnSpPr>
                  <a:stCxn id="28" idx="0"/>
                </p:cNvCxnSpPr>
                <p:nvPr/>
              </p:nvCxnSpPr>
              <p:spPr>
                <a:xfrm flipV="1">
                  <a:off x="1822" y="1092"/>
                  <a:ext cx="0" cy="3045"/>
                </a:xfrm>
                <a:prstGeom prst="line">
                  <a:avLst/>
                </a:prstGeom>
                <a:ln>
                  <a:solidFill>
                    <a:srgbClr val="7A01FF"/>
                  </a:solidFill>
                </a:ln>
              </p:spPr>
              <p:style>
                <a:lnRef idx="1">
                  <a:schemeClr val="accent1"/>
                </a:lnRef>
                <a:fillRef idx="0">
                  <a:schemeClr val="accent1"/>
                </a:fillRef>
                <a:effectRef idx="0">
                  <a:schemeClr val="accent1"/>
                </a:effectRef>
                <a:fontRef idx="minor">
                  <a:schemeClr val="tx1"/>
                </a:fontRef>
              </p:style>
            </p:cxnSp>
            <p:sp>
              <p:nvSpPr>
                <p:cNvPr id="30" name="Oval 29"/>
                <p:cNvSpPr/>
                <p:nvPr/>
              </p:nvSpPr>
              <p:spPr>
                <a:xfrm>
                  <a:off x="1640" y="1092"/>
                  <a:ext cx="364" cy="362"/>
                </a:xfrm>
                <a:prstGeom prst="ellipse">
                  <a:avLst/>
                </a:prstGeom>
                <a:solidFill>
                  <a:srgbClr val="7A01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GB" sz="3200" b="1">
                    <a:solidFill>
                      <a:schemeClr val="accent1"/>
                    </a:solidFill>
                    <a:latin typeface="Open Sans" panose="020B0606030504020204" pitchFamily="34" charset="0"/>
                    <a:cs typeface="Open Sans" panose="020B0606030504020204" pitchFamily="34" charset="0"/>
                  </a:endParaRPr>
                </a:p>
              </p:txBody>
            </p:sp>
          </p:grpSp>
          <p:sp>
            <p:nvSpPr>
              <p:cNvPr id="16" name="Text Box 45"/>
              <p:cNvSpPr txBox="1"/>
              <p:nvPr/>
            </p:nvSpPr>
            <p:spPr>
              <a:xfrm>
                <a:off x="5283835" y="1094105"/>
                <a:ext cx="1583690" cy="521970"/>
              </a:xfrm>
              <a:prstGeom prst="rect">
                <a:avLst/>
              </a:prstGeom>
              <a:noFill/>
            </p:spPr>
            <p:txBody>
              <a:bodyPr wrap="square" rtlCol="0">
                <a:spAutoFit/>
              </a:bodyPr>
              <a:lstStyle/>
              <a:p>
                <a:r>
                  <a:rPr lang="en-US" altLang="en-GB" dirty="0">
                    <a:latin typeface="Lusitana" panose="020B0604020202020204" charset="0"/>
                    <a:cs typeface="Lusitana" panose="020B0604020202020204" charset="0"/>
                  </a:rPr>
                  <a:t>Container Runtime</a:t>
                </a:r>
                <a:endParaRPr lang="en-US" altLang="en-GB" dirty="0">
                  <a:latin typeface="Lusitana" panose="020B0604020202020204" charset="0"/>
                  <a:cs typeface="Lusitana" panose="020B0604020202020204" charset="0"/>
                </a:endParaRPr>
              </a:p>
            </p:txBody>
          </p:sp>
        </p:grpSp>
        <p:grpSp>
          <p:nvGrpSpPr>
            <p:cNvPr id="46" name="Group 45"/>
            <p:cNvGrpSpPr/>
            <p:nvPr/>
          </p:nvGrpSpPr>
          <p:grpSpPr>
            <a:xfrm>
              <a:off x="5647885" y="905352"/>
              <a:ext cx="1748790" cy="2196465"/>
              <a:chOff x="7297420" y="907415"/>
              <a:chExt cx="1748790" cy="2196465"/>
            </a:xfrm>
          </p:grpSpPr>
          <p:grpSp>
            <p:nvGrpSpPr>
              <p:cNvPr id="11" name="Group 10"/>
              <p:cNvGrpSpPr/>
              <p:nvPr/>
            </p:nvGrpSpPr>
            <p:grpSpPr>
              <a:xfrm>
                <a:off x="7297420" y="907415"/>
                <a:ext cx="628015" cy="2196465"/>
                <a:chOff x="1212" y="1092"/>
                <a:chExt cx="1220" cy="4265"/>
              </a:xfrm>
            </p:grpSpPr>
            <p:sp>
              <p:nvSpPr>
                <p:cNvPr id="19" name="Oval 18"/>
                <p:cNvSpPr/>
                <p:nvPr/>
              </p:nvSpPr>
              <p:spPr>
                <a:xfrm>
                  <a:off x="1212" y="4137"/>
                  <a:ext cx="1220" cy="1220"/>
                </a:xfrm>
                <a:prstGeom prst="ellipse">
                  <a:avLst/>
                </a:prstGeom>
                <a:solidFill>
                  <a:schemeClr val="bg1"/>
                </a:solidFill>
                <a:ln w="285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GB" sz="3200" b="1" dirty="0">
                      <a:solidFill>
                        <a:schemeClr val="accent1"/>
                      </a:solidFill>
                      <a:latin typeface="Open Sans" panose="020B0606030504020204" pitchFamily="34" charset="0"/>
                      <a:cs typeface="Open Sans" panose="020B0606030504020204" pitchFamily="34" charset="0"/>
                    </a:rPr>
                    <a:t>7</a:t>
                  </a:r>
                  <a:endParaRPr lang="en-US" altLang="en-GB" sz="3200" b="1" dirty="0">
                    <a:solidFill>
                      <a:schemeClr val="accent1"/>
                    </a:solidFill>
                    <a:latin typeface="Open Sans" panose="020B0606030504020204" pitchFamily="34" charset="0"/>
                    <a:cs typeface="Open Sans" panose="020B0606030504020204" pitchFamily="34" charset="0"/>
                  </a:endParaRPr>
                </a:p>
              </p:txBody>
            </p:sp>
            <p:cxnSp>
              <p:nvCxnSpPr>
                <p:cNvPr id="20" name="Straight Connector 19"/>
                <p:cNvCxnSpPr>
                  <a:stCxn id="19" idx="0"/>
                </p:cNvCxnSpPr>
                <p:nvPr/>
              </p:nvCxnSpPr>
              <p:spPr>
                <a:xfrm flipV="1">
                  <a:off x="1822" y="1092"/>
                  <a:ext cx="0" cy="3045"/>
                </a:xfrm>
                <a:prstGeom prst="line">
                  <a:avLst/>
                </a:prstGeom>
              </p:spPr>
              <p:style>
                <a:lnRef idx="1">
                  <a:schemeClr val="accent1"/>
                </a:lnRef>
                <a:fillRef idx="0">
                  <a:schemeClr val="accent1"/>
                </a:fillRef>
                <a:effectRef idx="0">
                  <a:schemeClr val="accent1"/>
                </a:effectRef>
                <a:fontRef idx="minor">
                  <a:schemeClr val="tx1"/>
                </a:fontRef>
              </p:style>
            </p:cxnSp>
            <p:sp>
              <p:nvSpPr>
                <p:cNvPr id="21" name="Oval 20"/>
                <p:cNvSpPr/>
                <p:nvPr/>
              </p:nvSpPr>
              <p:spPr>
                <a:xfrm>
                  <a:off x="1640" y="1092"/>
                  <a:ext cx="364" cy="362"/>
                </a:xfrm>
                <a:prstGeom prst="ellipse">
                  <a:avLst/>
                </a:prstGeom>
                <a:solidFill>
                  <a:schemeClr val="accent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GB" sz="3200" b="1">
                    <a:solidFill>
                      <a:schemeClr val="accent1"/>
                    </a:solidFill>
                    <a:latin typeface="Open Sans" panose="020B0606030504020204" pitchFamily="34" charset="0"/>
                    <a:cs typeface="Open Sans" panose="020B0606030504020204" pitchFamily="34" charset="0"/>
                  </a:endParaRPr>
                </a:p>
              </p:txBody>
            </p:sp>
          </p:grpSp>
          <p:sp>
            <p:nvSpPr>
              <p:cNvPr id="17" name="Text Box 46"/>
              <p:cNvSpPr txBox="1"/>
              <p:nvPr/>
            </p:nvSpPr>
            <p:spPr>
              <a:xfrm>
                <a:off x="7612380" y="1094105"/>
                <a:ext cx="1433830" cy="737235"/>
              </a:xfrm>
              <a:prstGeom prst="rect">
                <a:avLst/>
              </a:prstGeom>
              <a:noFill/>
            </p:spPr>
            <p:txBody>
              <a:bodyPr wrap="square" rtlCol="0">
                <a:spAutoFit/>
              </a:bodyPr>
              <a:lstStyle/>
              <a:p>
                <a:r>
                  <a:rPr lang="en-US" altLang="en-GB" dirty="0">
                    <a:latin typeface="Lusitana" panose="020B0604020202020204" charset="0"/>
                    <a:cs typeface="Lusitana" panose="020B0604020202020204" charset="0"/>
                  </a:rPr>
                  <a:t>Kubernetes Core Components</a:t>
                </a:r>
                <a:endParaRPr lang="en-US" altLang="en-GB" dirty="0">
                  <a:latin typeface="Lusitana" panose="020B0604020202020204" charset="0"/>
                  <a:cs typeface="Lusitana" panose="020B0604020202020204" charset="0"/>
                </a:endParaRPr>
              </a:p>
            </p:txBody>
          </p:sp>
        </p:grpSp>
        <p:grpSp>
          <p:nvGrpSpPr>
            <p:cNvPr id="56" name="Group 55"/>
            <p:cNvGrpSpPr/>
            <p:nvPr/>
          </p:nvGrpSpPr>
          <p:grpSpPr>
            <a:xfrm>
              <a:off x="4762956" y="2475866"/>
              <a:ext cx="1504315" cy="2196465"/>
              <a:chOff x="4762956" y="2475866"/>
              <a:chExt cx="1504315" cy="2196465"/>
            </a:xfrm>
          </p:grpSpPr>
          <p:grpSp>
            <p:nvGrpSpPr>
              <p:cNvPr id="10" name="Group 9"/>
              <p:cNvGrpSpPr/>
              <p:nvPr/>
            </p:nvGrpSpPr>
            <p:grpSpPr>
              <a:xfrm rot="10800000">
                <a:off x="4762956" y="2475866"/>
                <a:ext cx="628015" cy="2196465"/>
                <a:chOff x="1212" y="1092"/>
                <a:chExt cx="1220" cy="4265"/>
              </a:xfrm>
            </p:grpSpPr>
            <p:sp>
              <p:nvSpPr>
                <p:cNvPr id="22" name="Oval 21"/>
                <p:cNvSpPr/>
                <p:nvPr/>
              </p:nvSpPr>
              <p:spPr>
                <a:xfrm rot="10800000">
                  <a:off x="1212" y="4137"/>
                  <a:ext cx="1220" cy="1220"/>
                </a:xfrm>
                <a:prstGeom prst="ellipse">
                  <a:avLst/>
                </a:prstGeom>
                <a:solidFill>
                  <a:schemeClr val="bg1"/>
                </a:solidFill>
                <a:ln w="28575">
                  <a:solidFill>
                    <a:srgbClr val="8A863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en-GB" sz="3200" b="1">
                      <a:solidFill>
                        <a:srgbClr val="8A8636"/>
                      </a:solidFill>
                      <a:latin typeface="Open Sans" panose="020B0606030504020204" pitchFamily="34" charset="0"/>
                      <a:cs typeface="Open Sans" panose="020B0606030504020204" pitchFamily="34" charset="0"/>
                    </a:rPr>
                    <a:t>6</a:t>
                  </a:r>
                  <a:endParaRPr lang="en-US" altLang="en-GB" sz="3200" b="1">
                    <a:solidFill>
                      <a:srgbClr val="8A8636"/>
                    </a:solidFill>
                    <a:latin typeface="Open Sans" panose="020B0606030504020204" pitchFamily="34" charset="0"/>
                    <a:cs typeface="Open Sans" panose="020B0606030504020204" pitchFamily="34" charset="0"/>
                  </a:endParaRPr>
                </a:p>
              </p:txBody>
            </p:sp>
            <p:cxnSp>
              <p:nvCxnSpPr>
                <p:cNvPr id="23" name="Straight Connector 22"/>
                <p:cNvCxnSpPr>
                  <a:stCxn id="22" idx="4"/>
                  <a:endCxn id="24" idx="4"/>
                </p:cNvCxnSpPr>
                <p:nvPr/>
              </p:nvCxnSpPr>
              <p:spPr>
                <a:xfrm flipV="1">
                  <a:off x="1822" y="1454"/>
                  <a:ext cx="0" cy="2683"/>
                </a:xfrm>
                <a:prstGeom prst="line">
                  <a:avLst/>
                </a:prstGeom>
                <a:ln>
                  <a:solidFill>
                    <a:srgbClr val="8A8636"/>
                  </a:solidFill>
                </a:ln>
              </p:spPr>
              <p:style>
                <a:lnRef idx="1">
                  <a:schemeClr val="accent1"/>
                </a:lnRef>
                <a:fillRef idx="0">
                  <a:schemeClr val="accent1"/>
                </a:fillRef>
                <a:effectRef idx="0">
                  <a:schemeClr val="accent1"/>
                </a:effectRef>
                <a:fontRef idx="minor">
                  <a:schemeClr val="tx1"/>
                </a:fontRef>
              </p:style>
            </p:cxnSp>
            <p:sp>
              <p:nvSpPr>
                <p:cNvPr id="24" name="Oval 23"/>
                <p:cNvSpPr/>
                <p:nvPr/>
              </p:nvSpPr>
              <p:spPr>
                <a:xfrm>
                  <a:off x="1640" y="1092"/>
                  <a:ext cx="364" cy="362"/>
                </a:xfrm>
                <a:prstGeom prst="ellipse">
                  <a:avLst/>
                </a:prstGeom>
                <a:solidFill>
                  <a:srgbClr val="8A863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GB" sz="3200" b="1">
                    <a:solidFill>
                      <a:srgbClr val="8A8636"/>
                    </a:solidFill>
                    <a:latin typeface="Open Sans" panose="020B0606030504020204" pitchFamily="34" charset="0"/>
                    <a:cs typeface="Open Sans" panose="020B0606030504020204" pitchFamily="34" charset="0"/>
                  </a:endParaRPr>
                </a:p>
              </p:txBody>
            </p:sp>
          </p:grpSp>
          <p:sp>
            <p:nvSpPr>
              <p:cNvPr id="18" name="Text Box 47"/>
              <p:cNvSpPr txBox="1"/>
              <p:nvPr/>
            </p:nvSpPr>
            <p:spPr>
              <a:xfrm>
                <a:off x="5077281" y="3963671"/>
                <a:ext cx="1189990" cy="521970"/>
              </a:xfrm>
              <a:prstGeom prst="rect">
                <a:avLst/>
              </a:prstGeom>
              <a:noFill/>
            </p:spPr>
            <p:txBody>
              <a:bodyPr wrap="square" rtlCol="0">
                <a:spAutoFit/>
              </a:bodyPr>
              <a:lstStyle/>
              <a:p>
                <a:r>
                  <a:rPr lang="en-US" altLang="en-GB" dirty="0">
                    <a:latin typeface="Lusitana" panose="020B0604020202020204" charset="0"/>
                    <a:cs typeface="Lusitana" panose="020B0604020202020204" charset="0"/>
                  </a:rPr>
                  <a:t>Kubernetes Architecture</a:t>
                </a:r>
                <a:endParaRPr lang="en-US" altLang="en-GB" dirty="0">
                  <a:latin typeface="Lusitana" panose="020B0604020202020204" charset="0"/>
                  <a:cs typeface="Lusitana" panose="020B0604020202020204" charset="0"/>
                </a:endParaRPr>
              </a:p>
            </p:txBody>
          </p:sp>
        </p:grpSp>
        <p:grpSp>
          <p:nvGrpSpPr>
            <p:cNvPr id="55" name="Group 54"/>
            <p:cNvGrpSpPr/>
            <p:nvPr/>
          </p:nvGrpSpPr>
          <p:grpSpPr>
            <a:xfrm>
              <a:off x="6435764" y="2370792"/>
              <a:ext cx="2222420" cy="2299193"/>
              <a:chOff x="6435764" y="2370792"/>
              <a:chExt cx="2222420" cy="2299193"/>
            </a:xfrm>
          </p:grpSpPr>
          <p:pic>
            <p:nvPicPr>
              <p:cNvPr id="48" name="Graphic 47" descr="Badge 8 outline"/>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6435764" y="2370792"/>
                <a:ext cx="822113" cy="822113"/>
              </a:xfrm>
              <a:prstGeom prst="rect">
                <a:avLst/>
              </a:prstGeom>
            </p:spPr>
          </p:pic>
          <p:cxnSp>
            <p:nvCxnSpPr>
              <p:cNvPr id="51" name="Straight Connector 50"/>
              <p:cNvCxnSpPr>
                <a:endCxn id="52" idx="4"/>
              </p:cNvCxnSpPr>
              <p:nvPr/>
            </p:nvCxnSpPr>
            <p:spPr>
              <a:xfrm rot="10800000" flipV="1">
                <a:off x="6855545" y="3101817"/>
                <a:ext cx="0" cy="1381739"/>
              </a:xfrm>
              <a:prstGeom prst="line">
                <a:avLst/>
              </a:prstGeom>
              <a:ln>
                <a:solidFill>
                  <a:srgbClr val="8A8636"/>
                </a:solidFill>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rot="10800000">
                <a:off x="6761858" y="4483556"/>
                <a:ext cx="187375" cy="186429"/>
              </a:xfrm>
              <a:prstGeom prst="ellipse">
                <a:avLst/>
              </a:prstGeom>
              <a:solidFill>
                <a:srgbClr val="8A8636"/>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en-GB" sz="3200" b="1">
                  <a:solidFill>
                    <a:srgbClr val="8A8636"/>
                  </a:solidFill>
                  <a:latin typeface="Open Sans" panose="020B0606030504020204" pitchFamily="34" charset="0"/>
                  <a:cs typeface="Open Sans" panose="020B0606030504020204" pitchFamily="34" charset="0"/>
                </a:endParaRPr>
              </a:p>
            </p:txBody>
          </p:sp>
          <p:sp>
            <p:nvSpPr>
              <p:cNvPr id="54" name="Text Box 46"/>
              <p:cNvSpPr txBox="1"/>
              <p:nvPr/>
            </p:nvSpPr>
            <p:spPr>
              <a:xfrm>
                <a:off x="6926334" y="3960336"/>
                <a:ext cx="1731850" cy="523220"/>
              </a:xfrm>
              <a:prstGeom prst="rect">
                <a:avLst/>
              </a:prstGeom>
              <a:noFill/>
            </p:spPr>
            <p:txBody>
              <a:bodyPr wrap="square" rtlCol="0">
                <a:spAutoFit/>
              </a:bodyPr>
              <a:lstStyle/>
              <a:p>
                <a:r>
                  <a:rPr lang="en-US" altLang="en-GB" dirty="0">
                    <a:latin typeface="Lusitana" panose="020B0604020202020204" charset="0"/>
                    <a:cs typeface="Lusitana" panose="020B0604020202020204" charset="0"/>
                  </a:rPr>
                  <a:t>Installation of Kubernetes Cluster</a:t>
                </a:r>
                <a:endParaRPr lang="en-US" altLang="en-GB" dirty="0">
                  <a:latin typeface="Lusitana" panose="020B0604020202020204" charset="0"/>
                  <a:cs typeface="Lusitana" panose="020B0604020202020204" charset="0"/>
                </a:endParaRPr>
              </a:p>
            </p:txBody>
          </p:sp>
        </p:gr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2860" y="91299"/>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6" name="Group 5"/>
          <p:cNvGrpSpPr/>
          <p:nvPr/>
        </p:nvGrpSpPr>
        <p:grpSpPr>
          <a:xfrm>
            <a:off x="2654389" y="856656"/>
            <a:ext cx="5094704" cy="808266"/>
            <a:chOff x="2654389" y="856656"/>
            <a:chExt cx="5094704" cy="808266"/>
          </a:xfrm>
        </p:grpSpPr>
        <p:sp>
          <p:nvSpPr>
            <p:cNvPr id="4" name="TextBox 3"/>
            <p:cNvSpPr txBox="1"/>
            <p:nvPr/>
          </p:nvSpPr>
          <p:spPr>
            <a:xfrm>
              <a:off x="2654389" y="856656"/>
              <a:ext cx="4572000" cy="523220"/>
            </a:xfrm>
            <a:prstGeom prst="rect">
              <a:avLst/>
            </a:prstGeom>
            <a:noFill/>
          </p:spPr>
          <p:txBody>
            <a:bodyPr wrap="square">
              <a:spAutoFit/>
            </a:bodyPr>
            <a:lstStyle/>
            <a:p>
              <a:pPr algn="r"/>
              <a:r>
                <a:rPr lang="en-US" b="0" i="0" dirty="0">
                  <a:solidFill>
                    <a:srgbClr val="474B51"/>
                  </a:solidFill>
                  <a:effectLst/>
                  <a:latin typeface="Tahoma" panose="020B0604030504040204" pitchFamily="34" charset="0"/>
                </a:rPr>
                <a:t>Next, install the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package using the DNF command below.</a:t>
              </a:r>
              <a:endParaRPr lang="en-US" dirty="0"/>
            </a:p>
          </p:txBody>
        </p:sp>
        <p:sp>
          <p:nvSpPr>
            <p:cNvPr id="5" name="Rectangle 1"/>
            <p:cNvSpPr>
              <a:spLocks noChangeArrowheads="1"/>
            </p:cNvSpPr>
            <p:nvPr/>
          </p:nvSpPr>
          <p:spPr bwMode="auto">
            <a:xfrm>
              <a:off x="4073531" y="1384106"/>
              <a:ext cx="3023955"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a:ln>
                    <a:noFill/>
                  </a:ln>
                  <a:solidFill>
                    <a:srgbClr val="000000"/>
                  </a:solidFill>
                  <a:effectLst/>
                  <a:latin typeface="Courier New" panose="02070309020205020404" pitchFamily="49" charset="0"/>
                  <a:cs typeface="Courier New" panose="02070309020205020404" pitchFamily="49" charset="0"/>
                </a:rPr>
                <a:t>sudo dnf install containerd.io</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3" name="Circle"/>
            <p:cNvSpPr/>
            <p:nvPr/>
          </p:nvSpPr>
          <p:spPr>
            <a:xfrm>
              <a:off x="7226389" y="869282"/>
              <a:ext cx="522704" cy="522704"/>
            </a:xfrm>
            <a:prstGeom prst="ellipse">
              <a:avLst/>
            </a:prstGeom>
            <a:solidFill>
              <a:srgbClr val="7030A0"/>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04</a:t>
              </a:r>
              <a:endParaRPr sz="2000" b="1" dirty="0">
                <a:solidFill>
                  <a:prstClr val="white">
                    <a:lumMod val="95000"/>
                  </a:prstClr>
                </a:solidFill>
                <a:latin typeface="Calibri" panose="020F0502020204030204"/>
              </a:endParaRPr>
            </a:p>
          </p:txBody>
        </p:sp>
      </p:grpSp>
      <p:grpSp>
        <p:nvGrpSpPr>
          <p:cNvPr id="12" name="Group 11"/>
          <p:cNvGrpSpPr/>
          <p:nvPr/>
        </p:nvGrpSpPr>
        <p:grpSpPr>
          <a:xfrm>
            <a:off x="629646" y="1836151"/>
            <a:ext cx="6386475" cy="1388812"/>
            <a:chOff x="1362618" y="1949968"/>
            <a:chExt cx="6386475" cy="1388812"/>
          </a:xfrm>
        </p:grpSpPr>
        <p:sp>
          <p:nvSpPr>
            <p:cNvPr id="7" name="TextBox 6"/>
            <p:cNvSpPr txBox="1"/>
            <p:nvPr/>
          </p:nvSpPr>
          <p:spPr>
            <a:xfrm>
              <a:off x="1972102" y="1949968"/>
              <a:ext cx="4922184" cy="738664"/>
            </a:xfrm>
            <a:prstGeom prst="rect">
              <a:avLst/>
            </a:prstGeom>
            <a:noFill/>
          </p:spPr>
          <p:txBody>
            <a:bodyPr wrap="square">
              <a:spAutoFit/>
            </a:bodyPr>
            <a:lstStyle/>
            <a:p>
              <a:r>
                <a:rPr lang="en-US" b="0" i="0" dirty="0">
                  <a:solidFill>
                    <a:srgbClr val="474B51"/>
                  </a:solidFill>
                  <a:effectLst/>
                  <a:latin typeface="Tahoma" panose="020B0604030504040204" pitchFamily="34" charset="0"/>
                </a:rPr>
                <a:t>After installation is finished, run the following command to back up the default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configuration and generate a new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config file.</a:t>
              </a:r>
              <a:endParaRPr lang="en-US" dirty="0"/>
            </a:p>
          </p:txBody>
        </p:sp>
        <p:sp>
          <p:nvSpPr>
            <p:cNvPr id="8" name="Rectangle 2"/>
            <p:cNvSpPr>
              <a:spLocks noChangeArrowheads="1"/>
            </p:cNvSpPr>
            <p:nvPr/>
          </p:nvSpPr>
          <p:spPr bwMode="auto">
            <a:xfrm>
              <a:off x="2048462" y="2688632"/>
              <a:ext cx="5700631" cy="650148"/>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mv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etc</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containerd</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config.toml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etc</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containerd</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config.toml.orig</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containerd</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config default &gt;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etc</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containerd</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config.toml</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Circle"/>
            <p:cNvSpPr/>
            <p:nvPr/>
          </p:nvSpPr>
          <p:spPr>
            <a:xfrm>
              <a:off x="1362618" y="2057948"/>
              <a:ext cx="522704" cy="522704"/>
            </a:xfrm>
            <a:prstGeom prst="ellipse">
              <a:avLst/>
            </a:prstGeom>
            <a:solidFill>
              <a:srgbClr val="F07167"/>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05</a:t>
              </a:r>
              <a:endParaRPr sz="2000" b="1" dirty="0">
                <a:solidFill>
                  <a:prstClr val="white">
                    <a:lumMod val="95000"/>
                  </a:prstClr>
                </a:solidFill>
                <a:latin typeface="Calibri" panose="020F0502020204030204"/>
              </a:endParaRPr>
            </a:p>
          </p:txBody>
        </p:sp>
      </p:grpSp>
      <p:grpSp>
        <p:nvGrpSpPr>
          <p:cNvPr id="14" name="Group 13"/>
          <p:cNvGrpSpPr/>
          <p:nvPr/>
        </p:nvGrpSpPr>
        <p:grpSpPr>
          <a:xfrm>
            <a:off x="2257087" y="3724485"/>
            <a:ext cx="5492006" cy="820742"/>
            <a:chOff x="1524115" y="3609378"/>
            <a:chExt cx="5492006" cy="820742"/>
          </a:xfrm>
        </p:grpSpPr>
        <p:sp>
          <p:nvSpPr>
            <p:cNvPr id="10" name="TextBox 9"/>
            <p:cNvSpPr txBox="1"/>
            <p:nvPr/>
          </p:nvSpPr>
          <p:spPr>
            <a:xfrm>
              <a:off x="1524115" y="3609378"/>
              <a:ext cx="4969302" cy="523220"/>
            </a:xfrm>
            <a:prstGeom prst="rect">
              <a:avLst/>
            </a:prstGeom>
            <a:noFill/>
          </p:spPr>
          <p:txBody>
            <a:bodyPr wrap="square">
              <a:spAutoFit/>
            </a:bodyPr>
            <a:lstStyle/>
            <a:p>
              <a:pPr algn="r"/>
              <a:r>
                <a:rPr lang="en-US" b="0" i="0" dirty="0">
                  <a:solidFill>
                    <a:srgbClr val="474B51"/>
                  </a:solidFill>
                  <a:effectLst/>
                  <a:latin typeface="Tahoma" panose="020B0604030504040204" pitchFamily="34" charset="0"/>
                </a:rPr>
                <a:t>Now modify the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config file "</a:t>
              </a:r>
              <a:r>
                <a:rPr lang="en-US" b="0" i="1" dirty="0">
                  <a:solidFill>
                    <a:srgbClr val="474B51"/>
                  </a:solidFill>
                  <a:effectLst/>
                  <a:latin typeface="Tahoma" panose="020B0604030504040204" pitchFamily="34" charset="0"/>
                </a:rPr>
                <a:t>/</a:t>
              </a:r>
              <a:r>
                <a:rPr lang="en-US" b="0" i="1" dirty="0" err="1">
                  <a:solidFill>
                    <a:srgbClr val="474B51"/>
                  </a:solidFill>
                  <a:effectLst/>
                  <a:latin typeface="Tahoma" panose="020B0604030504040204" pitchFamily="34" charset="0"/>
                </a:rPr>
                <a:t>etc</a:t>
              </a:r>
              <a:r>
                <a:rPr lang="en-US" b="0" i="1" dirty="0">
                  <a:solidFill>
                    <a:srgbClr val="474B51"/>
                  </a:solidFill>
                  <a:effectLst/>
                  <a:latin typeface="Tahoma" panose="020B0604030504040204" pitchFamily="34" charset="0"/>
                </a:rPr>
                <a:t>/</a:t>
              </a:r>
              <a:r>
                <a:rPr lang="en-US" b="0" i="1" dirty="0" err="1">
                  <a:solidFill>
                    <a:srgbClr val="474B51"/>
                  </a:solidFill>
                  <a:effectLst/>
                  <a:latin typeface="Tahoma" panose="020B0604030504040204" pitchFamily="34" charset="0"/>
                </a:rPr>
                <a:t>containerd</a:t>
              </a:r>
              <a:r>
                <a:rPr lang="en-US" b="0" i="1" dirty="0">
                  <a:solidFill>
                    <a:srgbClr val="474B51"/>
                  </a:solidFill>
                  <a:effectLst/>
                  <a:latin typeface="Tahoma" panose="020B0604030504040204" pitchFamily="34" charset="0"/>
                </a:rPr>
                <a:t>/</a:t>
              </a:r>
              <a:r>
                <a:rPr lang="en-US" b="0" i="1" dirty="0" err="1">
                  <a:solidFill>
                    <a:srgbClr val="474B51"/>
                  </a:solidFill>
                  <a:effectLst/>
                  <a:latin typeface="Tahoma" panose="020B0604030504040204" pitchFamily="34" charset="0"/>
                </a:rPr>
                <a:t>config.toml</a:t>
              </a:r>
              <a:r>
                <a:rPr lang="en-US" b="0" i="0" dirty="0">
                  <a:solidFill>
                    <a:srgbClr val="474B51"/>
                  </a:solidFill>
                  <a:effectLst/>
                  <a:latin typeface="Tahoma" panose="020B0604030504040204" pitchFamily="34" charset="0"/>
                </a:rPr>
                <a:t>" using the following command.</a:t>
              </a:r>
              <a:endParaRPr lang="en-US" dirty="0"/>
            </a:p>
          </p:txBody>
        </p:sp>
        <p:sp>
          <p:nvSpPr>
            <p:cNvPr id="11" name="Rectangle 3"/>
            <p:cNvSpPr>
              <a:spLocks noChangeArrowheads="1"/>
            </p:cNvSpPr>
            <p:nvPr/>
          </p:nvSpPr>
          <p:spPr bwMode="auto">
            <a:xfrm>
              <a:off x="2870262" y="4149304"/>
              <a:ext cx="3623155"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a:ln>
                    <a:noFill/>
                  </a:ln>
                  <a:solidFill>
                    <a:srgbClr val="000000"/>
                  </a:solidFill>
                  <a:effectLst/>
                  <a:latin typeface="Courier New" panose="02070309020205020404" pitchFamily="49" charset="0"/>
                  <a:cs typeface="Courier New" panose="02070309020205020404" pitchFamily="49" charset="0"/>
                </a:rPr>
                <a:t>sudo nano /etc/containerd/config.toml</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13" name="Circle"/>
            <p:cNvSpPr/>
            <p:nvPr/>
          </p:nvSpPr>
          <p:spPr>
            <a:xfrm>
              <a:off x="6493417" y="3617989"/>
              <a:ext cx="522704" cy="522704"/>
            </a:xfrm>
            <a:prstGeom prst="ellipse">
              <a:avLst/>
            </a:prstGeom>
            <a:solidFill>
              <a:srgbClr val="54EEA8"/>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06</a:t>
              </a:r>
              <a:endParaRPr sz="2000" b="1" dirty="0">
                <a:solidFill>
                  <a:prstClr val="white">
                    <a:lumMod val="95000"/>
                  </a:prstClr>
                </a:solidFill>
                <a:latin typeface="Calibri" panose="020F0502020204030204"/>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6" name="Group 5"/>
          <p:cNvGrpSpPr/>
          <p:nvPr/>
        </p:nvGrpSpPr>
        <p:grpSpPr>
          <a:xfrm>
            <a:off x="896635" y="1366915"/>
            <a:ext cx="6622415" cy="1806575"/>
            <a:chOff x="1014274" y="1062116"/>
            <a:chExt cx="6622415" cy="1806575"/>
          </a:xfrm>
        </p:grpSpPr>
        <p:sp>
          <p:nvSpPr>
            <p:cNvPr id="4" name="TextBox 3"/>
            <p:cNvSpPr txBox="1"/>
            <p:nvPr/>
          </p:nvSpPr>
          <p:spPr>
            <a:xfrm>
              <a:off x="1585630" y="1062116"/>
              <a:ext cx="5034832" cy="738664"/>
            </a:xfrm>
            <a:prstGeom prst="rect">
              <a:avLst/>
            </a:prstGeom>
            <a:noFill/>
          </p:spPr>
          <p:txBody>
            <a:bodyPr wrap="square">
              <a:spAutoFit/>
            </a:bodyPr>
            <a:lstStyle/>
            <a:p>
              <a:pPr algn="just"/>
              <a:r>
                <a:rPr lang="en-US" b="0" i="0" dirty="0">
                  <a:solidFill>
                    <a:srgbClr val="474B51"/>
                  </a:solidFill>
                  <a:effectLst/>
                  <a:latin typeface="Tahoma" panose="020B0604030504040204" pitchFamily="34" charset="0"/>
                </a:rPr>
                <a:t>Change the value of </a:t>
              </a:r>
              <a:r>
                <a:rPr lang="en-US" b="0" i="0" dirty="0" err="1">
                  <a:solidFill>
                    <a:srgbClr val="474B51"/>
                  </a:solidFill>
                  <a:effectLst/>
                  <a:latin typeface="Tahoma" panose="020B0604030504040204" pitchFamily="34" charset="0"/>
                </a:rPr>
                <a:t>cgroup</a:t>
              </a:r>
              <a:r>
                <a:rPr lang="en-US" b="0" i="0" dirty="0">
                  <a:solidFill>
                    <a:srgbClr val="474B51"/>
                  </a:solidFill>
                  <a:effectLst/>
                  <a:latin typeface="Tahoma" panose="020B0604030504040204" pitchFamily="34" charset="0"/>
                </a:rPr>
                <a:t> driver "</a:t>
              </a:r>
              <a:r>
                <a:rPr lang="en-US" b="1" i="0" dirty="0" err="1">
                  <a:solidFill>
                    <a:srgbClr val="474B51"/>
                  </a:solidFill>
                  <a:effectLst/>
                  <a:latin typeface="Tahoma" panose="020B0604030504040204" pitchFamily="34" charset="0"/>
                </a:rPr>
                <a:t>SystemdCgroup</a:t>
              </a:r>
              <a:r>
                <a:rPr lang="en-US" b="1" i="0" dirty="0">
                  <a:solidFill>
                    <a:srgbClr val="474B51"/>
                  </a:solidFill>
                  <a:effectLst/>
                  <a:latin typeface="Tahoma" panose="020B0604030504040204" pitchFamily="34" charset="0"/>
                </a:rPr>
                <a:t> = false</a:t>
              </a:r>
              <a:r>
                <a:rPr lang="en-US" b="0" i="0" dirty="0">
                  <a:solidFill>
                    <a:srgbClr val="474B51"/>
                  </a:solidFill>
                  <a:effectLst/>
                  <a:latin typeface="Tahoma" panose="020B0604030504040204" pitchFamily="34" charset="0"/>
                </a:rPr>
                <a:t>" to "</a:t>
              </a:r>
              <a:r>
                <a:rPr lang="en-US" b="1" i="0" dirty="0" err="1">
                  <a:solidFill>
                    <a:srgbClr val="474B51"/>
                  </a:solidFill>
                  <a:effectLst/>
                  <a:latin typeface="Tahoma" panose="020B0604030504040204" pitchFamily="34" charset="0"/>
                </a:rPr>
                <a:t>SystemdCgroup</a:t>
              </a:r>
              <a:r>
                <a:rPr lang="en-US" b="1" i="0" dirty="0">
                  <a:solidFill>
                    <a:srgbClr val="474B51"/>
                  </a:solidFill>
                  <a:effectLst/>
                  <a:latin typeface="Tahoma" panose="020B0604030504040204" pitchFamily="34" charset="0"/>
                </a:rPr>
                <a:t> = true</a:t>
              </a:r>
              <a:r>
                <a:rPr lang="en-US" b="0" i="0" dirty="0">
                  <a:solidFill>
                    <a:srgbClr val="474B51"/>
                  </a:solidFill>
                  <a:effectLst/>
                  <a:latin typeface="Tahoma" panose="020B0604030504040204" pitchFamily="34" charset="0"/>
                </a:rPr>
                <a:t>". This will enable the </a:t>
              </a:r>
              <a:r>
                <a:rPr lang="en-US" b="0" i="0" dirty="0" err="1">
                  <a:solidFill>
                    <a:srgbClr val="474B51"/>
                  </a:solidFill>
                  <a:effectLst/>
                  <a:latin typeface="Tahoma" panose="020B0604030504040204" pitchFamily="34" charset="0"/>
                </a:rPr>
                <a:t>systemd</a:t>
              </a:r>
              <a:r>
                <a:rPr lang="en-US" b="0" i="0" dirty="0">
                  <a:solidFill>
                    <a:srgbClr val="474B51"/>
                  </a:solidFill>
                  <a:effectLst/>
                  <a:latin typeface="Tahoma" panose="020B0604030504040204" pitchFamily="34" charset="0"/>
                </a:rPr>
                <a:t> </a:t>
              </a:r>
              <a:r>
                <a:rPr lang="en-US" b="0" i="0" dirty="0" err="1">
                  <a:solidFill>
                    <a:srgbClr val="474B51"/>
                  </a:solidFill>
                  <a:effectLst/>
                  <a:latin typeface="Tahoma" panose="020B0604030504040204" pitchFamily="34" charset="0"/>
                </a:rPr>
                <a:t>cgroup</a:t>
              </a:r>
              <a:r>
                <a:rPr lang="en-US" b="0" i="0" dirty="0">
                  <a:solidFill>
                    <a:srgbClr val="474B51"/>
                  </a:solidFill>
                  <a:effectLst/>
                  <a:latin typeface="Tahoma" panose="020B0604030504040204" pitchFamily="34" charset="0"/>
                </a:rPr>
                <a:t> driver for the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container runtime.</a:t>
              </a:r>
              <a:endParaRPr lang="en-US" dirty="0"/>
            </a:p>
          </p:txBody>
        </p:sp>
        <p:sp>
          <p:nvSpPr>
            <p:cNvPr id="5" name="Rectangle 1"/>
            <p:cNvSpPr>
              <a:spLocks noChangeArrowheads="1"/>
            </p:cNvSpPr>
            <p:nvPr/>
          </p:nvSpPr>
          <p:spPr bwMode="auto">
            <a:xfrm>
              <a:off x="1713409" y="2083196"/>
              <a:ext cx="5923280" cy="785495"/>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0" u="none" strike="noStrike" cap="none" normalizeH="0" baseline="0" dirty="0">
                  <a:ln>
                    <a:noFill/>
                  </a:ln>
                  <a:solidFill>
                    <a:srgbClr val="333333"/>
                  </a:solidFill>
                  <a:effectLst/>
                  <a:latin typeface="Menlo"/>
                </a:rPr>
                <a:t>[plugins."io.containerd.grpc.v1.cri".containerd.runtimes.runc]</a:t>
              </a:r>
              <a:br>
                <a:rPr kumimoji="0" lang="en-US" altLang="en-US" sz="1200" b="0" i="0" u="none" strike="noStrike" cap="none" normalizeH="0" baseline="0" dirty="0">
                  <a:ln>
                    <a:noFill/>
                  </a:ln>
                  <a:solidFill>
                    <a:srgbClr val="333333"/>
                  </a:solidFill>
                  <a:effectLst/>
                  <a:latin typeface="Menlo"/>
                </a:rPr>
              </a:br>
              <a:r>
                <a:rPr kumimoji="0" lang="en-US" altLang="en-US" sz="1200" b="0" i="0" u="none" strike="noStrike" cap="none" normalizeH="0" baseline="0" dirty="0">
                  <a:ln>
                    <a:noFill/>
                  </a:ln>
                  <a:solidFill>
                    <a:srgbClr val="333333"/>
                  </a:solidFill>
                  <a:effectLst/>
                  <a:latin typeface="Menlo"/>
                </a:rPr>
                <a:t>  ...</a:t>
              </a:r>
              <a:br>
                <a:rPr kumimoji="0" lang="en-US" altLang="en-US" sz="1200" b="0" i="0" u="none" strike="noStrike" cap="none" normalizeH="0" baseline="0" dirty="0">
                  <a:ln>
                    <a:noFill/>
                  </a:ln>
                  <a:solidFill>
                    <a:srgbClr val="333333"/>
                  </a:solidFill>
                  <a:effectLst/>
                  <a:latin typeface="Menlo"/>
                </a:rPr>
              </a:br>
              <a:r>
                <a:rPr kumimoji="0" lang="en-US" altLang="en-US" sz="1200" b="0" i="0" u="none" strike="noStrike" cap="none" normalizeH="0" baseline="0" dirty="0">
                  <a:ln>
                    <a:noFill/>
                  </a:ln>
                  <a:solidFill>
                    <a:srgbClr val="333333"/>
                  </a:solidFill>
                  <a:effectLst/>
                  <a:latin typeface="Menlo"/>
                </a:rPr>
                <a:t>  [plugins."io.containerd.grpc.v1.cri".containerd.runtimes.runc.options]</a:t>
              </a:r>
              <a:br>
                <a:rPr kumimoji="0" lang="en-US" altLang="en-US" sz="1200" b="0" i="0" u="none" strike="noStrike" cap="none" normalizeH="0" baseline="0" dirty="0">
                  <a:ln>
                    <a:noFill/>
                  </a:ln>
                  <a:solidFill>
                    <a:srgbClr val="333333"/>
                  </a:solidFill>
                  <a:effectLst/>
                  <a:latin typeface="Menlo"/>
                </a:rPr>
              </a:br>
              <a:r>
                <a:rPr kumimoji="0" lang="en-US" altLang="en-US" sz="1200" b="0" i="0" u="none" strike="noStrike" cap="none" normalizeH="0" baseline="0" dirty="0">
                  <a:ln>
                    <a:noFill/>
                  </a:ln>
                  <a:solidFill>
                    <a:srgbClr val="333333"/>
                  </a:solidFill>
                  <a:effectLst/>
                  <a:latin typeface="Menlo"/>
                </a:rPr>
                <a:t>    </a:t>
              </a:r>
              <a:r>
                <a:rPr kumimoji="0" lang="en-US" altLang="en-US" sz="1200" b="0" i="0" u="none" strike="noStrike" cap="none" normalizeH="0" baseline="0" dirty="0" err="1">
                  <a:ln>
                    <a:noFill/>
                  </a:ln>
                  <a:solidFill>
                    <a:srgbClr val="333333"/>
                  </a:solidFill>
                  <a:effectLst/>
                  <a:latin typeface="Menlo"/>
                </a:rPr>
                <a:t>SystemdCgroup</a:t>
              </a:r>
              <a:r>
                <a:rPr kumimoji="0" lang="en-US" altLang="en-US" sz="1200" b="0" i="0" u="none" strike="noStrike" cap="none" normalizeH="0" baseline="0" dirty="0">
                  <a:ln>
                    <a:noFill/>
                  </a:ln>
                  <a:solidFill>
                    <a:srgbClr val="333333"/>
                  </a:solidFill>
                  <a:effectLst/>
                  <a:latin typeface="Menlo"/>
                </a:rPr>
                <a:t> = true</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Circle"/>
            <p:cNvSpPr/>
            <p:nvPr/>
          </p:nvSpPr>
          <p:spPr>
            <a:xfrm>
              <a:off x="1014274" y="1149553"/>
              <a:ext cx="522704" cy="522704"/>
            </a:xfrm>
            <a:prstGeom prst="ellipse">
              <a:avLst/>
            </a:prstGeom>
            <a:solidFill>
              <a:schemeClr val="bg2">
                <a:lumMod val="25000"/>
                <a:lumOff val="75000"/>
              </a:schemeClr>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07</a:t>
              </a:r>
              <a:endParaRPr sz="2000" b="1" dirty="0">
                <a:solidFill>
                  <a:prstClr val="white">
                    <a:lumMod val="95000"/>
                  </a:prstClr>
                </a:solidFill>
                <a:latin typeface="Calibri" panose="020F0502020204030204"/>
              </a:endParaRPr>
            </a:p>
          </p:txBody>
        </p:sp>
      </p:grpSp>
      <p:grpSp>
        <p:nvGrpSpPr>
          <p:cNvPr id="10" name="Group 9"/>
          <p:cNvGrpSpPr/>
          <p:nvPr/>
        </p:nvGrpSpPr>
        <p:grpSpPr>
          <a:xfrm>
            <a:off x="2563719" y="3174234"/>
            <a:ext cx="5478278" cy="1064218"/>
            <a:chOff x="2048462" y="2992806"/>
            <a:chExt cx="5478278" cy="1064218"/>
          </a:xfrm>
        </p:grpSpPr>
        <p:sp>
          <p:nvSpPr>
            <p:cNvPr id="7" name="TextBox 6"/>
            <p:cNvSpPr txBox="1"/>
            <p:nvPr/>
          </p:nvSpPr>
          <p:spPr>
            <a:xfrm>
              <a:off x="2048462" y="2992806"/>
              <a:ext cx="4900519" cy="738664"/>
            </a:xfrm>
            <a:prstGeom prst="rect">
              <a:avLst/>
            </a:prstGeom>
            <a:noFill/>
          </p:spPr>
          <p:txBody>
            <a:bodyPr wrap="square">
              <a:spAutoFit/>
            </a:bodyPr>
            <a:lstStyle/>
            <a:p>
              <a:pPr algn="r"/>
              <a:r>
                <a:rPr lang="en-US" b="0" i="0" dirty="0">
                  <a:solidFill>
                    <a:srgbClr val="474B51"/>
                  </a:solidFill>
                  <a:effectLst/>
                  <a:latin typeface="Tahoma" panose="020B0604030504040204" pitchFamily="34" charset="0"/>
                </a:rPr>
                <a:t>Next, run the following </a:t>
              </a:r>
              <a:r>
                <a:rPr lang="en-US" b="0" i="0" dirty="0" err="1">
                  <a:solidFill>
                    <a:srgbClr val="474B51"/>
                  </a:solidFill>
                  <a:effectLst/>
                  <a:latin typeface="Tahoma" panose="020B0604030504040204" pitchFamily="34" charset="0"/>
                </a:rPr>
                <a:t>systemctl</a:t>
              </a:r>
              <a:r>
                <a:rPr lang="en-US" b="0" i="0" dirty="0">
                  <a:solidFill>
                    <a:srgbClr val="474B51"/>
                  </a:solidFill>
                  <a:effectLst/>
                  <a:latin typeface="Tahoma" panose="020B0604030504040204" pitchFamily="34" charset="0"/>
                </a:rPr>
                <a:t> command to start and enable the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service. This will add the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service to be run automatically at system boot.</a:t>
              </a:r>
              <a:endParaRPr lang="en-US" dirty="0"/>
            </a:p>
          </p:txBody>
        </p:sp>
        <p:sp>
          <p:nvSpPr>
            <p:cNvPr id="8" name="Rectangle 2"/>
            <p:cNvSpPr>
              <a:spLocks noChangeArrowheads="1"/>
            </p:cNvSpPr>
            <p:nvPr/>
          </p:nvSpPr>
          <p:spPr bwMode="auto">
            <a:xfrm>
              <a:off x="3184472" y="3776208"/>
              <a:ext cx="3764509"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systemctl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enable --now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containerd</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Circle"/>
            <p:cNvSpPr/>
            <p:nvPr/>
          </p:nvSpPr>
          <p:spPr>
            <a:xfrm>
              <a:off x="7004036" y="3100786"/>
              <a:ext cx="522704" cy="522704"/>
            </a:xfrm>
            <a:prstGeom prst="ellipse">
              <a:avLst/>
            </a:prstGeom>
            <a:solidFill>
              <a:srgbClr val="FFC000"/>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08</a:t>
              </a:r>
              <a:endParaRPr sz="2000" b="1" dirty="0">
                <a:solidFill>
                  <a:prstClr val="white">
                    <a:lumMod val="95000"/>
                  </a:prstClr>
                </a:solidFill>
                <a:latin typeface="Calibri" panose="020F0502020204030204"/>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6" name="Group 5"/>
          <p:cNvGrpSpPr/>
          <p:nvPr/>
        </p:nvGrpSpPr>
        <p:grpSpPr>
          <a:xfrm>
            <a:off x="1210217" y="1354765"/>
            <a:ext cx="5846306" cy="1419513"/>
            <a:chOff x="1456960" y="919336"/>
            <a:chExt cx="5846306" cy="1419513"/>
          </a:xfrm>
        </p:grpSpPr>
        <p:sp>
          <p:nvSpPr>
            <p:cNvPr id="4" name="TextBox 3"/>
            <p:cNvSpPr txBox="1"/>
            <p:nvPr/>
          </p:nvSpPr>
          <p:spPr>
            <a:xfrm>
              <a:off x="1979664" y="919336"/>
              <a:ext cx="5323602" cy="954107"/>
            </a:xfrm>
            <a:prstGeom prst="rect">
              <a:avLst/>
            </a:prstGeom>
            <a:noFill/>
          </p:spPr>
          <p:txBody>
            <a:bodyPr wrap="square">
              <a:spAutoFit/>
            </a:bodyPr>
            <a:lstStyle/>
            <a:p>
              <a:pPr algn="just"/>
              <a:r>
                <a:rPr lang="en-US" b="0" i="0" dirty="0">
                  <a:solidFill>
                    <a:srgbClr val="474B51"/>
                  </a:solidFill>
                  <a:effectLst/>
                  <a:latin typeface="Tahoma" panose="020B0604030504040204" pitchFamily="34" charset="0"/>
                </a:rPr>
                <a:t>Lastly, check and verify the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service using the below command. You should see the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is enabled and will be run automatically at system boot. And the current status of </a:t>
              </a:r>
              <a:r>
                <a:rPr lang="en-US" b="0" i="0" dirty="0" err="1">
                  <a:solidFill>
                    <a:srgbClr val="474B51"/>
                  </a:solidFill>
                  <a:effectLst/>
                  <a:latin typeface="Tahoma" panose="020B0604030504040204" pitchFamily="34" charset="0"/>
                </a:rPr>
                <a:t>containerd</a:t>
              </a:r>
              <a:r>
                <a:rPr lang="en-US" b="0" i="0" dirty="0">
                  <a:solidFill>
                    <a:srgbClr val="474B51"/>
                  </a:solidFill>
                  <a:effectLst/>
                  <a:latin typeface="Tahoma" panose="020B0604030504040204" pitchFamily="34" charset="0"/>
                </a:rPr>
                <a:t> service is running.</a:t>
              </a:r>
              <a:endParaRPr lang="en-US" dirty="0"/>
            </a:p>
          </p:txBody>
        </p:sp>
        <p:sp>
          <p:nvSpPr>
            <p:cNvPr id="5" name="Rectangle 1"/>
            <p:cNvSpPr>
              <a:spLocks noChangeArrowheads="1"/>
            </p:cNvSpPr>
            <p:nvPr/>
          </p:nvSpPr>
          <p:spPr bwMode="auto">
            <a:xfrm>
              <a:off x="1979882" y="1873367"/>
              <a:ext cx="3534120" cy="465482"/>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systemctl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is-enabled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containerd</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systemctl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status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containerd</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Circle"/>
            <p:cNvSpPr/>
            <p:nvPr/>
          </p:nvSpPr>
          <p:spPr>
            <a:xfrm>
              <a:off x="1456960" y="1135038"/>
              <a:ext cx="522704" cy="522704"/>
            </a:xfrm>
            <a:prstGeom prst="ellipse">
              <a:avLst/>
            </a:prstGeom>
            <a:solidFill>
              <a:srgbClr val="54EEA8"/>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09</a:t>
              </a:r>
              <a:endParaRPr sz="2000" b="1" dirty="0">
                <a:solidFill>
                  <a:prstClr val="white">
                    <a:lumMod val="95000"/>
                  </a:prstClr>
                </a:solidFill>
                <a:latin typeface="Calibri" panose="020F0502020204030204"/>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3" name="Rectangle 2"/>
          <p:cNvSpPr>
            <a:spLocks noChangeArrowheads="1"/>
          </p:cNvSpPr>
          <p:nvPr/>
        </p:nvSpPr>
        <p:spPr bwMode="auto">
          <a:xfrm>
            <a:off x="1661056" y="2333702"/>
            <a:ext cx="6253089" cy="2127475"/>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cat &lt;&lt;EOF |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tee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etc</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yum.repos.d</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kubernetes.repo</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kubernetes</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name=Kubernetes</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baseurl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=https://packages.cloud.google.com/yum/repos/kubernetes-el7-\$basearch</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enabled=1</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gpgcheck</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=1</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gpgkey</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=https://packages.cloud.google.com/yum/doc/yum-key.gpg https://packages.cloud.google.com/yum/doc/rpm-package-key.gpg</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exclude=</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kubelet</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kubeadm</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kubectl</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EOF</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 name="TextBox 3"/>
          <p:cNvSpPr txBox="1"/>
          <p:nvPr/>
        </p:nvSpPr>
        <p:spPr>
          <a:xfrm>
            <a:off x="1661055" y="1549064"/>
            <a:ext cx="6253089" cy="523220"/>
          </a:xfrm>
          <a:prstGeom prst="rect">
            <a:avLst/>
          </a:prstGeom>
          <a:noFill/>
        </p:spPr>
        <p:txBody>
          <a:bodyPr wrap="square">
            <a:spAutoFit/>
          </a:bodyPr>
          <a:lstStyle/>
          <a:p>
            <a:r>
              <a:rPr lang="en-US" b="0" i="0" dirty="0">
                <a:solidFill>
                  <a:srgbClr val="474B51"/>
                </a:solidFill>
                <a:effectLst/>
                <a:latin typeface="Tahoma" panose="020B0604030504040204" pitchFamily="34" charset="0"/>
              </a:rPr>
              <a:t>Run the following command to add the Kubernetes repository for RHEL/CentOS-based operating systems.</a:t>
            </a:r>
            <a:endParaRPr lang="en-US" dirty="0"/>
          </a:p>
        </p:txBody>
      </p:sp>
      <p:sp>
        <p:nvSpPr>
          <p:cNvPr id="5" name="TextBox 4"/>
          <p:cNvSpPr txBox="1"/>
          <p:nvPr/>
        </p:nvSpPr>
        <p:spPr>
          <a:xfrm>
            <a:off x="1365176" y="789285"/>
            <a:ext cx="2154538" cy="523220"/>
          </a:xfrm>
          <a:prstGeom prst="rect">
            <a:avLst/>
          </a:prstGeom>
          <a:noFill/>
        </p:spPr>
        <p:txBody>
          <a:bodyPr wrap="square">
            <a:spAutoFit/>
          </a:bodyPr>
          <a:lstStyle/>
          <a:p>
            <a:pPr algn="l"/>
            <a:r>
              <a:rPr lang="en-US" b="1" i="0" dirty="0">
                <a:solidFill>
                  <a:srgbClr val="314D7C"/>
                </a:solidFill>
                <a:effectLst/>
                <a:latin typeface="Tahoma" panose="020B0604030504040204" pitchFamily="34" charset="0"/>
              </a:rPr>
              <a:t>Installing Kubernetes Packages</a:t>
            </a:r>
            <a:endParaRPr lang="en-US" b="1" i="0" dirty="0">
              <a:solidFill>
                <a:srgbClr val="314D7C"/>
              </a:solidFill>
              <a:effectLst/>
              <a:latin typeface="Tahoma" panose="020B0604030504040204" pitchFamily="34" charset="0"/>
            </a:endParaRPr>
          </a:p>
        </p:txBody>
      </p:sp>
      <p:sp>
        <p:nvSpPr>
          <p:cNvPr id="6" name="Flowchart: Process 5"/>
          <p:cNvSpPr/>
          <p:nvPr/>
        </p:nvSpPr>
        <p:spPr>
          <a:xfrm>
            <a:off x="1264716" y="774021"/>
            <a:ext cx="100460" cy="502950"/>
          </a:xfrm>
          <a:prstGeom prst="flowChartProcess">
            <a:avLst/>
          </a:prstGeom>
          <a:solidFill>
            <a:schemeClr val="accent4">
              <a:lumMod val="7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7" name="Circle"/>
          <p:cNvSpPr/>
          <p:nvPr/>
        </p:nvSpPr>
        <p:spPr>
          <a:xfrm>
            <a:off x="1110371" y="1568298"/>
            <a:ext cx="509610" cy="509610"/>
          </a:xfrm>
          <a:prstGeom prst="ellipse">
            <a:avLst/>
          </a:prstGeom>
          <a:solidFill>
            <a:srgbClr val="006DA4"/>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01</a:t>
            </a:r>
            <a:endParaRPr sz="2000" b="1" dirty="0">
              <a:solidFill>
                <a:prstClr val="white">
                  <a:lumMod val="95000"/>
                </a:prstClr>
              </a:solidFill>
              <a:latin typeface="Calibri" panose="020F0502020204030204"/>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4" name="Group 3"/>
          <p:cNvGrpSpPr/>
          <p:nvPr/>
        </p:nvGrpSpPr>
        <p:grpSpPr>
          <a:xfrm>
            <a:off x="1046091" y="1326907"/>
            <a:ext cx="5892515" cy="1204146"/>
            <a:chOff x="851492" y="1044932"/>
            <a:chExt cx="5892515" cy="1204146"/>
          </a:xfrm>
        </p:grpSpPr>
        <p:sp>
          <p:nvSpPr>
            <p:cNvPr id="7" name="TextBox 6"/>
            <p:cNvSpPr txBox="1"/>
            <p:nvPr/>
          </p:nvSpPr>
          <p:spPr>
            <a:xfrm>
              <a:off x="1406541" y="1044932"/>
              <a:ext cx="5337466" cy="738664"/>
            </a:xfrm>
            <a:prstGeom prst="rect">
              <a:avLst/>
            </a:prstGeom>
            <a:noFill/>
          </p:spPr>
          <p:txBody>
            <a:bodyPr wrap="square">
              <a:spAutoFit/>
            </a:bodyPr>
            <a:lstStyle/>
            <a:p>
              <a:pPr algn="just"/>
              <a:r>
                <a:rPr lang="en-US" b="0" i="0" dirty="0">
                  <a:solidFill>
                    <a:srgbClr val="474B51"/>
                  </a:solidFill>
                  <a:effectLst/>
                  <a:latin typeface="Tahoma" panose="020B0604030504040204" pitchFamily="34" charset="0"/>
                </a:rPr>
                <a:t>Now check the list of repositories and generate a new metadata cache using the </a:t>
              </a:r>
              <a:r>
                <a:rPr lang="en-US" b="0" i="0" dirty="0" err="1">
                  <a:solidFill>
                    <a:srgbClr val="474B51"/>
                  </a:solidFill>
                  <a:effectLst/>
                  <a:latin typeface="Tahoma" panose="020B0604030504040204" pitchFamily="34" charset="0"/>
                </a:rPr>
                <a:t>dnf</a:t>
              </a:r>
              <a:r>
                <a:rPr lang="en-US" b="0" i="0" dirty="0">
                  <a:solidFill>
                    <a:srgbClr val="474B51"/>
                  </a:solidFill>
                  <a:effectLst/>
                  <a:latin typeface="Tahoma" panose="020B0604030504040204" pitchFamily="34" charset="0"/>
                </a:rPr>
                <a:t> command below. And you should see the Kubernetes repository is added to Rocky Linux systems.</a:t>
              </a:r>
              <a:endParaRPr lang="en-US" dirty="0"/>
            </a:p>
          </p:txBody>
        </p:sp>
        <p:sp>
          <p:nvSpPr>
            <p:cNvPr id="8" name="Rectangle 1"/>
            <p:cNvSpPr>
              <a:spLocks noChangeArrowheads="1"/>
            </p:cNvSpPr>
            <p:nvPr/>
          </p:nvSpPr>
          <p:spPr bwMode="auto">
            <a:xfrm>
              <a:off x="1486370" y="1783596"/>
              <a:ext cx="1841309" cy="465482"/>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dnf</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repolist</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dnf</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makecache</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Circle"/>
            <p:cNvSpPr/>
            <p:nvPr/>
          </p:nvSpPr>
          <p:spPr>
            <a:xfrm>
              <a:off x="851492" y="1159099"/>
              <a:ext cx="509610" cy="509610"/>
            </a:xfrm>
            <a:prstGeom prst="ellipse">
              <a:avLst/>
            </a:prstGeom>
            <a:solidFill>
              <a:srgbClr val="92D050"/>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02</a:t>
              </a:r>
              <a:endParaRPr sz="2000" b="1" dirty="0">
                <a:solidFill>
                  <a:prstClr val="white">
                    <a:lumMod val="95000"/>
                  </a:prstClr>
                </a:solidFill>
                <a:latin typeface="Calibri" panose="020F0502020204030204"/>
              </a:endParaRPr>
            </a:p>
          </p:txBody>
        </p:sp>
      </p:grpSp>
      <p:grpSp>
        <p:nvGrpSpPr>
          <p:cNvPr id="6" name="Group 5"/>
          <p:cNvGrpSpPr/>
          <p:nvPr/>
        </p:nvGrpSpPr>
        <p:grpSpPr>
          <a:xfrm>
            <a:off x="2188968" y="2763794"/>
            <a:ext cx="5652762" cy="1204146"/>
            <a:chOff x="1114911" y="2743211"/>
            <a:chExt cx="5652762" cy="1204146"/>
          </a:xfrm>
        </p:grpSpPr>
        <p:sp>
          <p:nvSpPr>
            <p:cNvPr id="10" name="TextBox 9"/>
            <p:cNvSpPr txBox="1"/>
            <p:nvPr/>
          </p:nvSpPr>
          <p:spPr>
            <a:xfrm>
              <a:off x="1114911" y="2743211"/>
              <a:ext cx="5127560" cy="738664"/>
            </a:xfrm>
            <a:prstGeom prst="rect">
              <a:avLst/>
            </a:prstGeom>
            <a:noFill/>
          </p:spPr>
          <p:txBody>
            <a:bodyPr wrap="square">
              <a:spAutoFit/>
            </a:bodyPr>
            <a:lstStyle/>
            <a:p>
              <a:pPr algn="just"/>
              <a:r>
                <a:rPr lang="en-US" b="0" i="0" dirty="0">
                  <a:solidFill>
                    <a:srgbClr val="474B51"/>
                  </a:solidFill>
                  <a:effectLst/>
                  <a:latin typeface="Tahoma" panose="020B0604030504040204" pitchFamily="34" charset="0"/>
                </a:rPr>
                <a:t>Next, install Kubernetes packages using the following </a:t>
              </a:r>
              <a:r>
                <a:rPr lang="en-US" b="0" i="0" dirty="0" err="1">
                  <a:solidFill>
                    <a:srgbClr val="474B51"/>
                  </a:solidFill>
                  <a:effectLst/>
                  <a:latin typeface="Tahoma" panose="020B0604030504040204" pitchFamily="34" charset="0"/>
                </a:rPr>
                <a:t>dnf</a:t>
              </a:r>
              <a:r>
                <a:rPr lang="en-US" b="0" i="0" dirty="0">
                  <a:solidFill>
                    <a:srgbClr val="474B51"/>
                  </a:solidFill>
                  <a:effectLst/>
                  <a:latin typeface="Tahoma" panose="020B0604030504040204" pitchFamily="34" charset="0"/>
                </a:rPr>
                <a:t> command. Input Y to confirm the installation and press ENTER to continue, and the installation will begin.</a:t>
              </a:r>
              <a:endParaRPr lang="en-US" dirty="0"/>
            </a:p>
          </p:txBody>
        </p:sp>
        <p:sp>
          <p:nvSpPr>
            <p:cNvPr id="11" name="Rectangle 2"/>
            <p:cNvSpPr>
              <a:spLocks noChangeArrowheads="1"/>
            </p:cNvSpPr>
            <p:nvPr/>
          </p:nvSpPr>
          <p:spPr bwMode="auto">
            <a:xfrm>
              <a:off x="2377548" y="3481875"/>
              <a:ext cx="3783768" cy="465482"/>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dnf</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install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kubelet</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kubeadm</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kubectl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disableexcludes</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kubernetes</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5" name="Circle"/>
            <p:cNvSpPr/>
            <p:nvPr/>
          </p:nvSpPr>
          <p:spPr>
            <a:xfrm>
              <a:off x="6258063" y="2821182"/>
              <a:ext cx="509610" cy="509610"/>
            </a:xfrm>
            <a:prstGeom prst="ellipse">
              <a:avLst/>
            </a:prstGeom>
            <a:solidFill>
              <a:srgbClr val="00B0F0"/>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03</a:t>
              </a:r>
              <a:endParaRPr sz="2000" b="1" dirty="0">
                <a:solidFill>
                  <a:prstClr val="white">
                    <a:lumMod val="95000"/>
                  </a:prstClr>
                </a:solidFill>
                <a:latin typeface="Calibri" panose="020F0502020204030204"/>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18" name="Group 17"/>
          <p:cNvGrpSpPr/>
          <p:nvPr/>
        </p:nvGrpSpPr>
        <p:grpSpPr>
          <a:xfrm>
            <a:off x="3968204" y="1644017"/>
            <a:ext cx="4246882" cy="1068141"/>
            <a:chOff x="3968204" y="1644017"/>
            <a:chExt cx="4246882" cy="1068141"/>
          </a:xfrm>
        </p:grpSpPr>
        <p:sp>
          <p:nvSpPr>
            <p:cNvPr id="17" name="Rectangle: Folded Corner 16"/>
            <p:cNvSpPr/>
            <p:nvPr/>
          </p:nvSpPr>
          <p:spPr>
            <a:xfrm>
              <a:off x="3980484" y="1644017"/>
              <a:ext cx="4234602" cy="738664"/>
            </a:xfrm>
            <a:prstGeom prst="foldedCorner">
              <a:avLst>
                <a:gd name="adj" fmla="val 39218"/>
              </a:avLst>
            </a:prstGeom>
            <a:solidFill>
              <a:srgbClr val="E1DC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solidFill>
                <a:latin typeface="Lusitana" panose="020B0604020202020204" charset="0"/>
              </a:endParaRPr>
            </a:p>
          </p:txBody>
        </p:sp>
        <p:sp>
          <p:nvSpPr>
            <p:cNvPr id="9" name="TextBox 8"/>
            <p:cNvSpPr txBox="1"/>
            <p:nvPr/>
          </p:nvSpPr>
          <p:spPr>
            <a:xfrm>
              <a:off x="3968204" y="1644017"/>
              <a:ext cx="4246881" cy="738664"/>
            </a:xfrm>
            <a:prstGeom prst="rect">
              <a:avLst/>
            </a:prstGeom>
            <a:noFill/>
          </p:spPr>
          <p:txBody>
            <a:bodyPr wrap="square">
              <a:spAutoFit/>
            </a:bodyPr>
            <a:lstStyle/>
            <a:p>
              <a:r>
                <a:rPr lang="en-US" b="0" i="0" dirty="0">
                  <a:solidFill>
                    <a:srgbClr val="474B51"/>
                  </a:solidFill>
                  <a:effectLst/>
                  <a:latin typeface="Tahoma" panose="020B0604030504040204" pitchFamily="34" charset="0"/>
                </a:rPr>
                <a:t>This service is the main Kubernetes service that will wait for any events when you initialize the cluster or join the node to the cluster.</a:t>
              </a:r>
              <a:endParaRPr lang="en-US" dirty="0"/>
            </a:p>
          </p:txBody>
        </p:sp>
        <p:sp>
          <p:nvSpPr>
            <p:cNvPr id="10" name="Rectangle 1"/>
            <p:cNvSpPr>
              <a:spLocks noChangeArrowheads="1"/>
            </p:cNvSpPr>
            <p:nvPr/>
          </p:nvSpPr>
          <p:spPr bwMode="auto">
            <a:xfrm>
              <a:off x="3980484" y="2431342"/>
              <a:ext cx="3443122"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systemctl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enable --now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kubelet</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grpSp>
        <p:nvGrpSpPr>
          <p:cNvPr id="8" name="Group 7"/>
          <p:cNvGrpSpPr/>
          <p:nvPr/>
        </p:nvGrpSpPr>
        <p:grpSpPr>
          <a:xfrm>
            <a:off x="471713" y="680321"/>
            <a:ext cx="2881087" cy="2901136"/>
            <a:chOff x="5349650" y="686872"/>
            <a:chExt cx="2881087" cy="2901136"/>
          </a:xfrm>
        </p:grpSpPr>
        <p:sp>
          <p:nvSpPr>
            <p:cNvPr id="11" name="Freeform 23"/>
            <p:cNvSpPr/>
            <p:nvPr/>
          </p:nvSpPr>
          <p:spPr>
            <a:xfrm>
              <a:off x="5349650" y="1094007"/>
              <a:ext cx="2881087" cy="2494001"/>
            </a:xfrm>
            <a:custGeom>
              <a:avLst/>
              <a:gdLst>
                <a:gd name="connsiteX0" fmla="*/ 476805 w 3353236"/>
                <a:gd name="connsiteY0" fmla="*/ 0 h 2860773"/>
                <a:gd name="connsiteX1" fmla="*/ 2080848 w 3353236"/>
                <a:gd name="connsiteY1" fmla="*/ 0 h 2860773"/>
                <a:gd name="connsiteX2" fmla="*/ 2076293 w 3353236"/>
                <a:gd name="connsiteY2" fmla="*/ 45183 h 2860773"/>
                <a:gd name="connsiteX3" fmla="*/ 2621123 w 3353236"/>
                <a:gd name="connsiteY3" fmla="*/ 590013 h 2860773"/>
                <a:gd name="connsiteX4" fmla="*/ 3154884 w 3353236"/>
                <a:gd name="connsiteY4" fmla="*/ 154985 h 2860773"/>
                <a:gd name="connsiteX5" fmla="*/ 3160819 w 3353236"/>
                <a:gd name="connsiteY5" fmla="*/ 96118 h 2860773"/>
                <a:gd name="connsiteX6" fmla="*/ 3213583 w 3353236"/>
                <a:gd name="connsiteY6" fmla="*/ 139653 h 2860773"/>
                <a:gd name="connsiteX7" fmla="*/ 3353236 w 3353236"/>
                <a:gd name="connsiteY7" fmla="*/ 476805 h 2860773"/>
                <a:gd name="connsiteX8" fmla="*/ 3353236 w 3353236"/>
                <a:gd name="connsiteY8" fmla="*/ 2383968 h 2860773"/>
                <a:gd name="connsiteX9" fmla="*/ 2876431 w 3353236"/>
                <a:gd name="connsiteY9" fmla="*/ 2860773 h 2860773"/>
                <a:gd name="connsiteX10" fmla="*/ 476805 w 3353236"/>
                <a:gd name="connsiteY10" fmla="*/ 2860773 h 2860773"/>
                <a:gd name="connsiteX11" fmla="*/ 0 w 3353236"/>
                <a:gd name="connsiteY11" fmla="*/ 2383968 h 2860773"/>
                <a:gd name="connsiteX12" fmla="*/ 0 w 3353236"/>
                <a:gd name="connsiteY12" fmla="*/ 476805 h 2860773"/>
                <a:gd name="connsiteX13" fmla="*/ 476805 w 3353236"/>
                <a:gd name="connsiteY13" fmla="*/ 0 h 2860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3236" h="2860773">
                  <a:moveTo>
                    <a:pt x="476805" y="0"/>
                  </a:moveTo>
                  <a:lnTo>
                    <a:pt x="2080848" y="0"/>
                  </a:lnTo>
                  <a:lnTo>
                    <a:pt x="2076293" y="45183"/>
                  </a:lnTo>
                  <a:cubicBezTo>
                    <a:pt x="2076293" y="346084"/>
                    <a:pt x="2320222" y="590013"/>
                    <a:pt x="2621123" y="590013"/>
                  </a:cubicBezTo>
                  <a:cubicBezTo>
                    <a:pt x="2884412" y="590013"/>
                    <a:pt x="3104081" y="403255"/>
                    <a:pt x="3154884" y="154985"/>
                  </a:cubicBezTo>
                  <a:lnTo>
                    <a:pt x="3160819" y="96118"/>
                  </a:lnTo>
                  <a:lnTo>
                    <a:pt x="3213583" y="139653"/>
                  </a:lnTo>
                  <a:cubicBezTo>
                    <a:pt x="3299868" y="225938"/>
                    <a:pt x="3353236" y="345139"/>
                    <a:pt x="3353236" y="476805"/>
                  </a:cubicBezTo>
                  <a:lnTo>
                    <a:pt x="3353236" y="2383968"/>
                  </a:lnTo>
                  <a:cubicBezTo>
                    <a:pt x="3353236" y="2647300"/>
                    <a:pt x="3139763" y="2860773"/>
                    <a:pt x="2876431" y="2860773"/>
                  </a:cubicBezTo>
                  <a:lnTo>
                    <a:pt x="476805" y="2860773"/>
                  </a:lnTo>
                  <a:cubicBezTo>
                    <a:pt x="213473" y="2860773"/>
                    <a:pt x="0" y="2647300"/>
                    <a:pt x="0" y="2383968"/>
                  </a:cubicBezTo>
                  <a:lnTo>
                    <a:pt x="0" y="476805"/>
                  </a:lnTo>
                  <a:cubicBezTo>
                    <a:pt x="0" y="213473"/>
                    <a:pt x="213473" y="0"/>
                    <a:pt x="476805" y="0"/>
                  </a:cubicBezTo>
                  <a:close/>
                </a:path>
              </a:pathLst>
            </a:custGeom>
            <a:solidFill>
              <a:srgbClr val="E0CED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5393679" y="1655057"/>
              <a:ext cx="2793028" cy="1815882"/>
            </a:xfrm>
            <a:prstGeom prst="rect">
              <a:avLst/>
            </a:prstGeom>
          </p:spPr>
          <p:txBody>
            <a:bodyPr wrap="square">
              <a:spAutoFit/>
            </a:bodyPr>
            <a:lstStyle/>
            <a:p>
              <a:pPr algn="just"/>
              <a:r>
                <a:rPr lang="en-US" dirty="0">
                  <a:solidFill>
                    <a:schemeClr val="accent6">
                      <a:lumMod val="50000"/>
                    </a:schemeClr>
                  </a:solidFill>
                  <a:latin typeface="Lusitana" panose="020B0604020202020204" charset="0"/>
                </a:rPr>
                <a:t>After installation is finished, run the following </a:t>
              </a:r>
              <a:r>
                <a:rPr lang="en-US" dirty="0" err="1">
                  <a:solidFill>
                    <a:schemeClr val="accent6">
                      <a:lumMod val="50000"/>
                    </a:schemeClr>
                  </a:solidFill>
                  <a:latin typeface="Lusitana" panose="020B0604020202020204" charset="0"/>
                </a:rPr>
                <a:t>systemctl</a:t>
              </a:r>
              <a:r>
                <a:rPr lang="en-US" dirty="0">
                  <a:solidFill>
                    <a:schemeClr val="accent6">
                      <a:lumMod val="50000"/>
                    </a:schemeClr>
                  </a:solidFill>
                  <a:latin typeface="Lusitana" panose="020B0604020202020204" charset="0"/>
                </a:rPr>
                <a:t> command to start and enable the </a:t>
              </a:r>
              <a:r>
                <a:rPr lang="en-US" dirty="0" err="1">
                  <a:solidFill>
                    <a:schemeClr val="accent6">
                      <a:lumMod val="50000"/>
                    </a:schemeClr>
                  </a:solidFill>
                  <a:latin typeface="Lusitana" panose="020B0604020202020204" charset="0"/>
                </a:rPr>
                <a:t>kubelet</a:t>
              </a:r>
              <a:r>
                <a:rPr lang="en-US" dirty="0">
                  <a:solidFill>
                    <a:schemeClr val="accent6">
                      <a:lumMod val="50000"/>
                    </a:schemeClr>
                  </a:solidFill>
                  <a:latin typeface="Lusitana" panose="020B0604020202020204" charset="0"/>
                </a:rPr>
                <a:t> service. </a:t>
              </a:r>
              <a:endParaRPr lang="en-US" dirty="0">
                <a:solidFill>
                  <a:schemeClr val="accent6">
                    <a:lumMod val="50000"/>
                  </a:schemeClr>
                </a:solidFill>
                <a:latin typeface="Lusitana" panose="020B0604020202020204" charset="0"/>
              </a:endParaRPr>
            </a:p>
            <a:p>
              <a:pPr algn="just"/>
              <a:endParaRPr lang="en-US" dirty="0">
                <a:solidFill>
                  <a:schemeClr val="accent6">
                    <a:lumMod val="50000"/>
                  </a:schemeClr>
                </a:solidFill>
                <a:latin typeface="Lusitana" panose="020B0604020202020204" charset="0"/>
              </a:endParaRPr>
            </a:p>
            <a:p>
              <a:pPr algn="just"/>
              <a:r>
                <a:rPr lang="en-US" dirty="0">
                  <a:solidFill>
                    <a:schemeClr val="accent6">
                      <a:lumMod val="50000"/>
                    </a:schemeClr>
                  </a:solidFill>
                  <a:latin typeface="Lusitana" panose="020B0604020202020204" charset="0"/>
                </a:rPr>
                <a:t>Then, check the </a:t>
              </a:r>
              <a:r>
                <a:rPr lang="en-US" dirty="0" err="1">
                  <a:solidFill>
                    <a:schemeClr val="accent6">
                      <a:lumMod val="50000"/>
                    </a:schemeClr>
                  </a:solidFill>
                  <a:latin typeface="Lusitana" panose="020B0604020202020204" charset="0"/>
                </a:rPr>
                <a:t>kubelet</a:t>
              </a:r>
              <a:r>
                <a:rPr lang="en-US" dirty="0">
                  <a:solidFill>
                    <a:schemeClr val="accent6">
                      <a:lumMod val="50000"/>
                    </a:schemeClr>
                  </a:solidFill>
                  <a:latin typeface="Lusitana" panose="020B0604020202020204" charset="0"/>
                </a:rPr>
                <a:t> service and make sure it's enabled and running on all nodes.</a:t>
              </a:r>
              <a:endParaRPr lang="en-US" dirty="0">
                <a:solidFill>
                  <a:schemeClr val="accent6">
                    <a:lumMod val="50000"/>
                  </a:schemeClr>
                </a:solidFill>
                <a:latin typeface="Lusitana" panose="020B0604020202020204" charset="0"/>
              </a:endParaRPr>
            </a:p>
          </p:txBody>
        </p:sp>
        <p:grpSp>
          <p:nvGrpSpPr>
            <p:cNvPr id="13" name="Group 12"/>
            <p:cNvGrpSpPr/>
            <p:nvPr/>
          </p:nvGrpSpPr>
          <p:grpSpPr>
            <a:xfrm>
              <a:off x="7125011" y="686872"/>
              <a:ext cx="936188" cy="936188"/>
              <a:chOff x="6964680" y="731521"/>
              <a:chExt cx="990600" cy="990600"/>
            </a:xfrm>
          </p:grpSpPr>
          <p:sp>
            <p:nvSpPr>
              <p:cNvPr id="15" name="Oval 14"/>
              <p:cNvSpPr/>
              <p:nvPr/>
            </p:nvSpPr>
            <p:spPr>
              <a:xfrm>
                <a:off x="6964680" y="731521"/>
                <a:ext cx="990600" cy="990600"/>
              </a:xfrm>
              <a:prstGeom prst="ellipse">
                <a:avLst/>
              </a:prstGeom>
              <a:solidFill>
                <a:srgbClr val="9696E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Icon&#10;&#10;Description automatically generated"/>
              <p:cNvPicPr>
                <a:picLocks noChangeAspect="1"/>
              </p:cNvPicPr>
              <p:nvPr/>
            </p:nvPicPr>
            <p:blipFill>
              <a:blip r:embed="rId1"/>
              <a:stretch>
                <a:fillRect/>
              </a:stretch>
            </p:blipFill>
            <p:spPr>
              <a:xfrm>
                <a:off x="7132320" y="899161"/>
                <a:ext cx="655320" cy="655320"/>
              </a:xfrm>
              <a:prstGeom prst="rect">
                <a:avLst/>
              </a:prstGeom>
            </p:spPr>
          </p:pic>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righ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7" name="Group 6"/>
          <p:cNvGrpSpPr/>
          <p:nvPr/>
        </p:nvGrpSpPr>
        <p:grpSpPr>
          <a:xfrm>
            <a:off x="733804" y="1963248"/>
            <a:ext cx="5406227" cy="1527414"/>
            <a:chOff x="1524343" y="1731019"/>
            <a:chExt cx="5406227" cy="1527414"/>
          </a:xfrm>
        </p:grpSpPr>
        <p:sp>
          <p:nvSpPr>
            <p:cNvPr id="6" name="Rectangle: Diagonal Corners Rounded 5"/>
            <p:cNvSpPr/>
            <p:nvPr/>
          </p:nvSpPr>
          <p:spPr>
            <a:xfrm>
              <a:off x="1524343" y="1731019"/>
              <a:ext cx="5406227" cy="1084752"/>
            </a:xfrm>
            <a:prstGeom prst="round2DiagRect">
              <a:avLst/>
            </a:prstGeom>
            <a:solidFill>
              <a:srgbClr val="D7F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p:cNvSpPr txBox="1"/>
            <p:nvPr/>
          </p:nvSpPr>
          <p:spPr>
            <a:xfrm>
              <a:off x="1524344" y="1807128"/>
              <a:ext cx="5348170" cy="954107"/>
            </a:xfrm>
            <a:prstGeom prst="rect">
              <a:avLst/>
            </a:prstGeom>
            <a:noFill/>
          </p:spPr>
          <p:txBody>
            <a:bodyPr wrap="square">
              <a:spAutoFit/>
            </a:bodyPr>
            <a:lstStyle/>
            <a:p>
              <a:pPr algn="just"/>
              <a:r>
                <a:rPr lang="en-US" b="0" i="0" dirty="0">
                  <a:solidFill>
                    <a:srgbClr val="474B51"/>
                  </a:solidFill>
                  <a:effectLst/>
                  <a:latin typeface="Tahoma" panose="020B0604030504040204" pitchFamily="34" charset="0"/>
                </a:rPr>
                <a:t>Before initializing the Control Plane node, run the following command to check the "</a:t>
              </a:r>
              <a:r>
                <a:rPr lang="en-US" b="0" i="1" dirty="0" err="1">
                  <a:solidFill>
                    <a:srgbClr val="474B51"/>
                  </a:solidFill>
                  <a:effectLst/>
                  <a:latin typeface="Tahoma" panose="020B0604030504040204" pitchFamily="34" charset="0"/>
                </a:rPr>
                <a:t>br_netfilter</a:t>
              </a:r>
              <a:r>
                <a:rPr lang="en-US" b="0" i="0" dirty="0">
                  <a:solidFill>
                    <a:srgbClr val="474B51"/>
                  </a:solidFill>
                  <a:effectLst/>
                  <a:latin typeface="Tahoma" panose="020B0604030504040204" pitchFamily="34" charset="0"/>
                </a:rPr>
                <a:t>" kernel modules are enabled. If you get an output from the command, it means the "</a:t>
              </a:r>
              <a:r>
                <a:rPr lang="en-US" b="0" i="1" dirty="0" err="1">
                  <a:solidFill>
                    <a:srgbClr val="474B51"/>
                  </a:solidFill>
                  <a:effectLst/>
                  <a:latin typeface="Tahoma" panose="020B0604030504040204" pitchFamily="34" charset="0"/>
                </a:rPr>
                <a:t>br_netfilter</a:t>
              </a:r>
              <a:r>
                <a:rPr lang="en-US" b="0" i="0" dirty="0">
                  <a:solidFill>
                    <a:srgbClr val="474B51"/>
                  </a:solidFill>
                  <a:effectLst/>
                  <a:latin typeface="Tahoma" panose="020B0604030504040204" pitchFamily="34" charset="0"/>
                </a:rPr>
                <a:t>" module is enabled.</a:t>
              </a:r>
              <a:endParaRPr lang="en-US" dirty="0"/>
            </a:p>
          </p:txBody>
        </p:sp>
        <p:sp>
          <p:nvSpPr>
            <p:cNvPr id="19" name="Rectangle 1"/>
            <p:cNvSpPr>
              <a:spLocks noChangeArrowheads="1"/>
            </p:cNvSpPr>
            <p:nvPr/>
          </p:nvSpPr>
          <p:spPr bwMode="auto">
            <a:xfrm>
              <a:off x="1560629" y="2977617"/>
              <a:ext cx="2490974"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lsmod</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 grep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br_netfilter</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grpSp>
        <p:nvGrpSpPr>
          <p:cNvPr id="4" name="Group 3"/>
          <p:cNvGrpSpPr/>
          <p:nvPr/>
        </p:nvGrpSpPr>
        <p:grpSpPr>
          <a:xfrm>
            <a:off x="633344" y="962965"/>
            <a:ext cx="2385653" cy="526177"/>
            <a:chOff x="1264716" y="774021"/>
            <a:chExt cx="2385653" cy="526177"/>
          </a:xfrm>
        </p:grpSpPr>
        <p:sp>
          <p:nvSpPr>
            <p:cNvPr id="17" name="TextBox 16"/>
            <p:cNvSpPr txBox="1"/>
            <p:nvPr/>
          </p:nvSpPr>
          <p:spPr>
            <a:xfrm>
              <a:off x="1365176" y="776978"/>
              <a:ext cx="2285193" cy="523220"/>
            </a:xfrm>
            <a:prstGeom prst="rect">
              <a:avLst/>
            </a:prstGeom>
            <a:noFill/>
          </p:spPr>
          <p:txBody>
            <a:bodyPr wrap="square">
              <a:spAutoFit/>
            </a:bodyPr>
            <a:lstStyle/>
            <a:p>
              <a:pPr algn="l"/>
              <a:r>
                <a:rPr lang="en-US" b="1" i="0" dirty="0">
                  <a:solidFill>
                    <a:srgbClr val="314D7C"/>
                  </a:solidFill>
                  <a:effectLst/>
                  <a:latin typeface="Tahoma" panose="020B0604030504040204" pitchFamily="34" charset="0"/>
                </a:rPr>
                <a:t>Initializing Kubernetes Control Plane</a:t>
              </a:r>
              <a:endParaRPr lang="en-US" b="1" i="0" dirty="0">
                <a:solidFill>
                  <a:srgbClr val="314D7C"/>
                </a:solidFill>
                <a:effectLst/>
                <a:latin typeface="Tahoma" panose="020B0604030504040204" pitchFamily="34" charset="0"/>
              </a:endParaRPr>
            </a:p>
          </p:txBody>
        </p:sp>
        <p:sp>
          <p:nvSpPr>
            <p:cNvPr id="3" name="Flowchart: Process 2"/>
            <p:cNvSpPr/>
            <p:nvPr/>
          </p:nvSpPr>
          <p:spPr>
            <a:xfrm>
              <a:off x="1264716" y="774021"/>
              <a:ext cx="100460" cy="502950"/>
            </a:xfrm>
            <a:prstGeom prst="flowChartProcess">
              <a:avLst/>
            </a:prstGeom>
            <a:solidFill>
              <a:schemeClr val="accent4">
                <a:lumMod val="7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sp>
        <p:nvSpPr>
          <p:cNvPr id="8" name="Google Shape;3151;p41"/>
          <p:cNvSpPr txBox="1"/>
          <p:nvPr/>
        </p:nvSpPr>
        <p:spPr>
          <a:xfrm>
            <a:off x="15885" y="2140101"/>
            <a:ext cx="717918" cy="75261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800" b="1" dirty="0">
                <a:solidFill>
                  <a:srgbClr val="7030A0"/>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01</a:t>
            </a:r>
            <a:endParaRPr sz="2800" b="1" dirty="0">
              <a:solidFill>
                <a:srgbClr val="7030A0"/>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Diagonal Corners Rounded 12"/>
          <p:cNvSpPr/>
          <p:nvPr/>
        </p:nvSpPr>
        <p:spPr>
          <a:xfrm>
            <a:off x="1516151" y="2534588"/>
            <a:ext cx="6111698" cy="954107"/>
          </a:xfrm>
          <a:prstGeom prst="round2DiagRect">
            <a:avLst/>
          </a:prstGeom>
          <a:solidFill>
            <a:srgbClr val="D7F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5" name="Group 4"/>
          <p:cNvGrpSpPr/>
          <p:nvPr/>
        </p:nvGrpSpPr>
        <p:grpSpPr>
          <a:xfrm>
            <a:off x="798877" y="1256891"/>
            <a:ext cx="5108437" cy="985031"/>
            <a:chOff x="1502820" y="749631"/>
            <a:chExt cx="5108437" cy="985031"/>
          </a:xfrm>
        </p:grpSpPr>
        <p:sp>
          <p:nvSpPr>
            <p:cNvPr id="4" name="Rectangle: Diagonal Corners Rounded 3"/>
            <p:cNvSpPr/>
            <p:nvPr/>
          </p:nvSpPr>
          <p:spPr>
            <a:xfrm>
              <a:off x="2220738" y="864330"/>
              <a:ext cx="4390519" cy="523220"/>
            </a:xfrm>
            <a:prstGeom prst="round2DiagRect">
              <a:avLst/>
            </a:prstGeom>
            <a:solidFill>
              <a:srgbClr val="D7F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Box 9"/>
            <p:cNvSpPr txBox="1"/>
            <p:nvPr/>
          </p:nvSpPr>
          <p:spPr>
            <a:xfrm>
              <a:off x="2142698" y="864330"/>
              <a:ext cx="4468559" cy="523220"/>
            </a:xfrm>
            <a:prstGeom prst="rect">
              <a:avLst/>
            </a:prstGeom>
            <a:noFill/>
          </p:spPr>
          <p:txBody>
            <a:bodyPr wrap="square">
              <a:spAutoFit/>
            </a:bodyPr>
            <a:lstStyle/>
            <a:p>
              <a:pPr algn="just"/>
              <a:r>
                <a:rPr lang="en-US" b="0" i="0" dirty="0">
                  <a:solidFill>
                    <a:srgbClr val="474B51"/>
                  </a:solidFill>
                  <a:effectLst/>
                  <a:latin typeface="Tahoma" panose="020B0604030504040204" pitchFamily="34" charset="0"/>
                </a:rPr>
                <a:t>Next, run the following command to download images that are required for the Kubernetes Cluster.</a:t>
              </a:r>
              <a:endParaRPr lang="en-US" dirty="0"/>
            </a:p>
          </p:txBody>
        </p:sp>
        <p:sp>
          <p:nvSpPr>
            <p:cNvPr id="6" name="Rectangle 1"/>
            <p:cNvSpPr>
              <a:spLocks noChangeArrowheads="1"/>
            </p:cNvSpPr>
            <p:nvPr/>
          </p:nvSpPr>
          <p:spPr bwMode="auto">
            <a:xfrm>
              <a:off x="2220738" y="1453846"/>
              <a:ext cx="2988102"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kubeadm</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config images pull</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Google Shape;3151;p41"/>
            <p:cNvSpPr txBox="1"/>
            <p:nvPr/>
          </p:nvSpPr>
          <p:spPr>
            <a:xfrm>
              <a:off x="1502820" y="749631"/>
              <a:ext cx="717918" cy="75261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800" b="1" dirty="0">
                  <a:solidFill>
                    <a:srgbClr val="2FB9FF"/>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02</a:t>
              </a:r>
              <a:endParaRPr sz="2800" b="1" dirty="0">
                <a:solidFill>
                  <a:srgbClr val="2FB9FF"/>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grpSp>
      <p:grpSp>
        <p:nvGrpSpPr>
          <p:cNvPr id="12" name="Group 11"/>
          <p:cNvGrpSpPr/>
          <p:nvPr/>
        </p:nvGrpSpPr>
        <p:grpSpPr>
          <a:xfrm>
            <a:off x="1516151" y="2571750"/>
            <a:ext cx="6751794" cy="1879901"/>
            <a:chOff x="1922551" y="2545201"/>
            <a:chExt cx="6751794" cy="1879901"/>
          </a:xfrm>
        </p:grpSpPr>
        <p:sp>
          <p:nvSpPr>
            <p:cNvPr id="15" name="TextBox 14"/>
            <p:cNvSpPr txBox="1"/>
            <p:nvPr/>
          </p:nvSpPr>
          <p:spPr>
            <a:xfrm>
              <a:off x="1922551" y="2545201"/>
              <a:ext cx="6111698" cy="954107"/>
            </a:xfrm>
            <a:prstGeom prst="rect">
              <a:avLst/>
            </a:prstGeom>
            <a:noFill/>
          </p:spPr>
          <p:txBody>
            <a:bodyPr wrap="square">
              <a:spAutoFit/>
            </a:bodyPr>
            <a:lstStyle/>
            <a:p>
              <a:pPr algn="just"/>
              <a:r>
                <a:rPr lang="en-US" b="0" i="0" dirty="0">
                  <a:solidFill>
                    <a:srgbClr val="474B51"/>
                  </a:solidFill>
                  <a:effectLst/>
                  <a:latin typeface="Tahoma" panose="020B0604030504040204" pitchFamily="34" charset="0"/>
                </a:rPr>
                <a:t>After the download is finished, run the following "</a:t>
              </a:r>
              <a:r>
                <a:rPr lang="en-US" b="0" i="1" dirty="0" err="1">
                  <a:solidFill>
                    <a:srgbClr val="474B51"/>
                  </a:solidFill>
                  <a:effectLst/>
                  <a:latin typeface="Tahoma" panose="020B0604030504040204" pitchFamily="34" charset="0"/>
                </a:rPr>
                <a:t>kubeadm</a:t>
              </a:r>
              <a:r>
                <a:rPr lang="en-US" b="0" i="1" dirty="0">
                  <a:solidFill>
                    <a:srgbClr val="474B51"/>
                  </a:solidFill>
                  <a:effectLst/>
                  <a:latin typeface="Tahoma" panose="020B0604030504040204" pitchFamily="34" charset="0"/>
                </a:rPr>
                <a:t> </a:t>
              </a:r>
              <a:r>
                <a:rPr lang="en-US" b="0" i="1" dirty="0" err="1">
                  <a:solidFill>
                    <a:srgbClr val="474B51"/>
                  </a:solidFill>
                  <a:effectLst/>
                  <a:latin typeface="Tahoma" panose="020B0604030504040204" pitchFamily="34" charset="0"/>
                </a:rPr>
                <a:t>init</a:t>
              </a:r>
              <a:r>
                <a:rPr lang="en-US" b="0" i="0" dirty="0">
                  <a:solidFill>
                    <a:srgbClr val="474B51"/>
                  </a:solidFill>
                  <a:effectLst/>
                  <a:latin typeface="Tahoma" panose="020B0604030504040204" pitchFamily="34" charset="0"/>
                </a:rPr>
                <a:t>" command to initialize the Kubernetes Cluster on the "</a:t>
              </a:r>
              <a:r>
                <a:rPr lang="en-US" b="1" i="0" dirty="0">
                  <a:solidFill>
                    <a:srgbClr val="474B51"/>
                  </a:solidFill>
                  <a:effectLst/>
                  <a:latin typeface="Tahoma" panose="020B0604030504040204" pitchFamily="34" charset="0"/>
                </a:rPr>
                <a:t>master</a:t>
              </a:r>
              <a:r>
                <a:rPr lang="en-US" b="0" i="0" dirty="0">
                  <a:solidFill>
                    <a:srgbClr val="474B51"/>
                  </a:solidFill>
                  <a:effectLst/>
                  <a:latin typeface="Tahoma" panose="020B0604030504040204" pitchFamily="34" charset="0"/>
                </a:rPr>
                <a:t>" server. This node "</a:t>
              </a:r>
              <a:r>
                <a:rPr lang="en-US" b="1" i="0" dirty="0">
                  <a:solidFill>
                    <a:srgbClr val="474B51"/>
                  </a:solidFill>
                  <a:effectLst/>
                  <a:latin typeface="Tahoma" panose="020B0604030504040204" pitchFamily="34" charset="0"/>
                </a:rPr>
                <a:t>master</a:t>
              </a:r>
              <a:r>
                <a:rPr lang="en-US" b="0" i="0" dirty="0">
                  <a:solidFill>
                    <a:srgbClr val="474B51"/>
                  </a:solidFill>
                  <a:effectLst/>
                  <a:latin typeface="Tahoma" panose="020B0604030504040204" pitchFamily="34" charset="0"/>
                </a:rPr>
                <a:t>" will automatically be selected as the Kubernetes Control Plane because this is the first time initializing the cluster.</a:t>
              </a:r>
              <a:endParaRPr lang="en-US" dirty="0"/>
            </a:p>
          </p:txBody>
        </p:sp>
        <p:sp>
          <p:nvSpPr>
            <p:cNvPr id="8" name="Google Shape;3151;p41"/>
            <p:cNvSpPr txBox="1"/>
            <p:nvPr/>
          </p:nvSpPr>
          <p:spPr>
            <a:xfrm>
              <a:off x="7956427" y="2571750"/>
              <a:ext cx="717918" cy="752618"/>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2800" b="1" dirty="0">
                  <a:solidFill>
                    <a:srgbClr val="F07167"/>
                  </a:solidFill>
                  <a:latin typeface="Fira Sans Extra Condensed" panose="020B0503050000020004"/>
                  <a:ea typeface="Fira Sans Extra Condensed" panose="020B0503050000020004"/>
                  <a:cs typeface="Fira Sans Extra Condensed" panose="020B0503050000020004"/>
                  <a:sym typeface="Fira Sans Extra Condensed" panose="020B0503050000020004"/>
                </a:rPr>
                <a:t>03</a:t>
              </a:r>
              <a:endParaRPr sz="2800" b="1" dirty="0">
                <a:solidFill>
                  <a:srgbClr val="F07167"/>
                </a:solidFill>
                <a:latin typeface="Fira Sans Extra Condensed" panose="020B0503050000020004"/>
                <a:ea typeface="Fira Sans Extra Condensed" panose="020B0503050000020004"/>
                <a:cs typeface="Fira Sans Extra Condensed" panose="020B0503050000020004"/>
                <a:sym typeface="Fira Sans Extra Condensed" panose="020B0503050000020004"/>
              </a:endParaRPr>
            </a:p>
          </p:txBody>
        </p:sp>
        <p:sp>
          <p:nvSpPr>
            <p:cNvPr id="11" name="Rectangle 1"/>
            <p:cNvSpPr>
              <a:spLocks noChangeArrowheads="1"/>
            </p:cNvSpPr>
            <p:nvPr/>
          </p:nvSpPr>
          <p:spPr bwMode="auto">
            <a:xfrm>
              <a:off x="2337884" y="3590288"/>
              <a:ext cx="5188856" cy="834814"/>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kubeadm</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config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kubeadm</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init</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--control-plane-endpoint=192.168.20.58 --pod-network-</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cidr</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=10.10.0.0/16 --cri-socket=unix:///run/containerd/containerd.sock</a:t>
              </a:r>
              <a:endPar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just"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pull</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4" name="TextBox 3"/>
          <p:cNvSpPr txBox="1"/>
          <p:nvPr/>
        </p:nvSpPr>
        <p:spPr>
          <a:xfrm>
            <a:off x="153748" y="1300359"/>
            <a:ext cx="2683795" cy="2462213"/>
          </a:xfrm>
          <a:prstGeom prst="rect">
            <a:avLst/>
          </a:prstGeom>
          <a:noFill/>
          <a:ln w="19050">
            <a:solidFill>
              <a:srgbClr val="7030A0"/>
            </a:solidFill>
            <a:prstDash val="dash"/>
          </a:ln>
        </p:spPr>
        <p:txBody>
          <a:bodyPr wrap="square">
            <a:spAutoFit/>
          </a:bodyPr>
          <a:lstStyle/>
          <a:p>
            <a:pPr algn="just"/>
            <a:r>
              <a:rPr lang="en-US" b="0" i="0" dirty="0">
                <a:solidFill>
                  <a:srgbClr val="474B51"/>
                </a:solidFill>
                <a:effectLst/>
                <a:latin typeface="Tahoma" panose="020B0604030504040204" pitchFamily="34" charset="0"/>
              </a:rPr>
              <a:t>When the initialize is finished, you can see the message such as "</a:t>
            </a:r>
            <a:r>
              <a:rPr lang="en-US" b="1" i="0" dirty="0">
                <a:solidFill>
                  <a:srgbClr val="474B51"/>
                </a:solidFill>
                <a:effectLst/>
                <a:latin typeface="Tahoma" panose="020B0604030504040204" pitchFamily="34" charset="0"/>
              </a:rPr>
              <a:t>Your Kubernetes control-plane has initialized successfully!</a:t>
            </a:r>
            <a:r>
              <a:rPr lang="en-US" b="0" i="0" dirty="0">
                <a:solidFill>
                  <a:srgbClr val="474B51"/>
                </a:solidFill>
                <a:effectLst/>
                <a:latin typeface="Tahoma" panose="020B0604030504040204" pitchFamily="34" charset="0"/>
              </a:rPr>
              <a:t>" with some important output messages for setting up the Kubernetes credentials and deploying the Pod network add-on, the how to add the worker node to your Kubernetes Cluster.</a:t>
            </a:r>
            <a:endParaRPr lang="en-US" dirty="0"/>
          </a:p>
        </p:txBody>
      </p:sp>
      <p:pic>
        <p:nvPicPr>
          <p:cNvPr id="8" name="Picture 7"/>
          <p:cNvPicPr>
            <a:picLocks noChangeAspect="1"/>
          </p:cNvPicPr>
          <p:nvPr/>
        </p:nvPicPr>
        <p:blipFill>
          <a:blip r:embed="rId1"/>
          <a:stretch>
            <a:fillRect/>
          </a:stretch>
        </p:blipFill>
        <p:spPr>
          <a:xfrm>
            <a:off x="3114666" y="1292564"/>
            <a:ext cx="5875586" cy="2554260"/>
          </a:xfrm>
          <a:prstGeom prst="roundRect">
            <a:avLst>
              <a:gd name="adj" fmla="val 3598"/>
            </a:avLst>
          </a:prstGeom>
          <a:ln>
            <a:noFill/>
          </a:ln>
          <a:effectLst>
            <a:outerShdw blurRad="63500" sx="102000" sy="102000" algn="ctr" rotWithShape="0">
              <a:prstClr val="black">
                <a:alpha val="40000"/>
              </a:prstClr>
            </a:outerShdw>
          </a:effectLst>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2101755" y="2854676"/>
            <a:ext cx="6245399" cy="1153139"/>
            <a:chOff x="4713775" y="851201"/>
            <a:chExt cx="6245399" cy="1153139"/>
          </a:xfrm>
        </p:grpSpPr>
        <p:sp>
          <p:nvSpPr>
            <p:cNvPr id="12" name="Snip Diagonal Corner Rectangle 346"/>
            <p:cNvSpPr/>
            <p:nvPr/>
          </p:nvSpPr>
          <p:spPr>
            <a:xfrm flipH="1">
              <a:off x="4713775" y="1076370"/>
              <a:ext cx="6024452" cy="927970"/>
            </a:xfrm>
            <a:prstGeom prst="snip2DiagRect">
              <a:avLst/>
            </a:prstGeom>
            <a:solidFill>
              <a:srgbClr val="FAA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ardrop 12"/>
            <p:cNvSpPr/>
            <p:nvPr/>
          </p:nvSpPr>
          <p:spPr>
            <a:xfrm rot="10800000">
              <a:off x="10517280" y="851201"/>
              <a:ext cx="441894" cy="450338"/>
            </a:xfrm>
            <a:prstGeom prst="teardrop">
              <a:avLst>
                <a:gd name="adj" fmla="val 0"/>
              </a:avLst>
            </a:prstGeom>
            <a:solidFill>
              <a:srgbClr val="EB1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14" name="Group 13"/>
          <p:cNvGrpSpPr/>
          <p:nvPr/>
        </p:nvGrpSpPr>
        <p:grpSpPr>
          <a:xfrm>
            <a:off x="1449300" y="1269440"/>
            <a:ext cx="6245399" cy="1576893"/>
            <a:chOff x="1463133" y="836749"/>
            <a:chExt cx="6245399" cy="1576893"/>
          </a:xfrm>
        </p:grpSpPr>
        <p:grpSp>
          <p:nvGrpSpPr>
            <p:cNvPr id="3" name="Group 2"/>
            <p:cNvGrpSpPr/>
            <p:nvPr/>
          </p:nvGrpSpPr>
          <p:grpSpPr>
            <a:xfrm>
              <a:off x="1463133" y="836749"/>
              <a:ext cx="6245399" cy="1001159"/>
              <a:chOff x="4492828" y="1076370"/>
              <a:chExt cx="6245399" cy="1001159"/>
            </a:xfrm>
          </p:grpSpPr>
          <p:sp>
            <p:nvSpPr>
              <p:cNvPr id="6" name="Snip Diagonal Corner Rectangle 346"/>
              <p:cNvSpPr/>
              <p:nvPr/>
            </p:nvSpPr>
            <p:spPr>
              <a:xfrm flipH="1">
                <a:off x="4713775" y="1076370"/>
                <a:ext cx="6024452" cy="775990"/>
              </a:xfrm>
              <a:prstGeom prst="snip2DiagRect">
                <a:avLst/>
              </a:prstGeom>
              <a:solidFill>
                <a:srgbClr val="FAAC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ardrop 8"/>
              <p:cNvSpPr/>
              <p:nvPr/>
            </p:nvSpPr>
            <p:spPr>
              <a:xfrm>
                <a:off x="4492828" y="1627191"/>
                <a:ext cx="441894" cy="450338"/>
              </a:xfrm>
              <a:prstGeom prst="teardrop">
                <a:avLst>
                  <a:gd name="adj" fmla="val 0"/>
                </a:avLst>
              </a:prstGeom>
              <a:solidFill>
                <a:srgbClr val="EB10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 name="TextBox 3"/>
            <p:cNvSpPr txBox="1"/>
            <p:nvPr/>
          </p:nvSpPr>
          <p:spPr>
            <a:xfrm>
              <a:off x="1763487" y="874075"/>
              <a:ext cx="5827484" cy="738664"/>
            </a:xfrm>
            <a:prstGeom prst="rect">
              <a:avLst/>
            </a:prstGeom>
            <a:noFill/>
          </p:spPr>
          <p:txBody>
            <a:bodyPr wrap="square">
              <a:spAutoFit/>
            </a:bodyPr>
            <a:lstStyle/>
            <a:p>
              <a:pPr algn="just"/>
              <a:r>
                <a:rPr lang="en-US" b="0" i="0" dirty="0">
                  <a:solidFill>
                    <a:srgbClr val="474B51"/>
                  </a:solidFill>
                  <a:effectLst/>
                  <a:latin typeface="Tahoma" panose="020B0604030504040204" pitchFamily="34" charset="0"/>
                </a:rPr>
                <a:t>Before you start using the Kubernetes Cluster, you will need to set up the Kubernetes credentials. Run the following command to set up the Kubernetes credentials.</a:t>
              </a:r>
              <a:endParaRPr lang="en-US" dirty="0"/>
            </a:p>
          </p:txBody>
        </p:sp>
        <p:sp>
          <p:nvSpPr>
            <p:cNvPr id="5" name="Rectangle 1"/>
            <p:cNvSpPr>
              <a:spLocks noChangeArrowheads="1"/>
            </p:cNvSpPr>
            <p:nvPr/>
          </p:nvSpPr>
          <p:spPr bwMode="auto">
            <a:xfrm>
              <a:off x="2122875" y="1765942"/>
              <a:ext cx="5329451" cy="647700"/>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mkdir</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-p $HOME/.</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cp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i</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etc</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kubernetes</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admin.conf</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$HOME/.</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/config</a:t>
              </a:r>
              <a:b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b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sudo</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chown</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$(id -u):$(id -g) $HOME/.</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/config</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grpSp>
      <p:sp>
        <p:nvSpPr>
          <p:cNvPr id="7" name="TextBox 6"/>
          <p:cNvSpPr txBox="1"/>
          <p:nvPr/>
        </p:nvSpPr>
        <p:spPr>
          <a:xfrm>
            <a:off x="2197289" y="3053708"/>
            <a:ext cx="5976422" cy="954107"/>
          </a:xfrm>
          <a:prstGeom prst="rect">
            <a:avLst/>
          </a:prstGeom>
          <a:noFill/>
        </p:spPr>
        <p:txBody>
          <a:bodyPr wrap="square">
            <a:spAutoFit/>
          </a:bodyPr>
          <a:lstStyle/>
          <a:p>
            <a:pPr algn="r"/>
            <a:r>
              <a:rPr lang="en-US" b="0" i="0" dirty="0">
                <a:solidFill>
                  <a:srgbClr val="474B51"/>
                </a:solidFill>
                <a:effectLst/>
                <a:latin typeface="Tahoma" panose="020B0604030504040204" pitchFamily="34" charset="0"/>
              </a:rPr>
              <a:t>Now you can use the "</a:t>
            </a:r>
            <a:r>
              <a:rPr lang="en-US" b="0" i="1" dirty="0" err="1">
                <a:solidFill>
                  <a:srgbClr val="474B51"/>
                </a:solidFill>
                <a:effectLst/>
                <a:latin typeface="Tahoma" panose="020B0604030504040204" pitchFamily="34" charset="0"/>
              </a:rPr>
              <a:t>kubectl</a:t>
            </a:r>
            <a:r>
              <a:rPr lang="en-US" b="0" i="0" dirty="0">
                <a:solidFill>
                  <a:srgbClr val="474B51"/>
                </a:solidFill>
                <a:effectLst/>
                <a:latin typeface="Tahoma" panose="020B0604030504040204" pitchFamily="34" charset="0"/>
              </a:rPr>
              <a:t>" command to interact with your Kubernetes cluster. Run the following "</a:t>
            </a:r>
            <a:r>
              <a:rPr lang="en-US" b="0" i="1" dirty="0" err="1">
                <a:solidFill>
                  <a:srgbClr val="474B51"/>
                </a:solidFill>
                <a:effectLst/>
                <a:latin typeface="Tahoma" panose="020B0604030504040204" pitchFamily="34" charset="0"/>
              </a:rPr>
              <a:t>kubectl</a:t>
            </a:r>
            <a:r>
              <a:rPr lang="en-US" b="0" i="0" dirty="0">
                <a:solidFill>
                  <a:srgbClr val="474B51"/>
                </a:solidFill>
                <a:effectLst/>
                <a:latin typeface="Tahoma" panose="020B0604030504040204" pitchFamily="34" charset="0"/>
              </a:rPr>
              <a:t>" command to check the Kubernetes Cluster information. And you should see the Kubernetes control plane and the </a:t>
            </a:r>
            <a:r>
              <a:rPr lang="en-US" b="0" i="0" dirty="0" err="1">
                <a:solidFill>
                  <a:srgbClr val="474B51"/>
                </a:solidFill>
                <a:effectLst/>
                <a:latin typeface="Tahoma" panose="020B0604030504040204" pitchFamily="34" charset="0"/>
              </a:rPr>
              <a:t>coredns</a:t>
            </a:r>
            <a:r>
              <a:rPr lang="en-US" b="0" i="0" dirty="0">
                <a:solidFill>
                  <a:srgbClr val="474B51"/>
                </a:solidFill>
                <a:effectLst/>
                <a:latin typeface="Tahoma" panose="020B0604030504040204" pitchFamily="34" charset="0"/>
              </a:rPr>
              <a:t> running.</a:t>
            </a:r>
            <a:endParaRPr lang="en-US" dirty="0"/>
          </a:p>
        </p:txBody>
      </p:sp>
      <p:sp>
        <p:nvSpPr>
          <p:cNvPr id="8" name="Rectangle 2"/>
          <p:cNvSpPr>
            <a:spLocks noChangeArrowheads="1"/>
          </p:cNvSpPr>
          <p:nvPr/>
        </p:nvSpPr>
        <p:spPr bwMode="auto">
          <a:xfrm>
            <a:off x="6041782" y="4066439"/>
            <a:ext cx="2084425"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r"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kubectl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cluster-info</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anim calcmode="lin" valueType="num">
                                      <p:cBhvr>
                                        <p:cTn id="8" dur="500" fill="hold"/>
                                        <p:tgtEl>
                                          <p:spTgt spid="11"/>
                                        </p:tgtEl>
                                        <p:attrNameLst>
                                          <p:attrName>ppt_x</p:attrName>
                                        </p:attrNameLst>
                                      </p:cBhvr>
                                      <p:tavLst>
                                        <p:tav tm="0">
                                          <p:val>
                                            <p:strVal val="#ppt_x"/>
                                          </p:val>
                                        </p:tav>
                                        <p:tav tm="100000">
                                          <p:val>
                                            <p:strVal val="#ppt_x"/>
                                          </p:val>
                                        </p:tav>
                                      </p:tavLst>
                                    </p:anim>
                                    <p:anim calcmode="lin" valueType="num">
                                      <p:cBhvr>
                                        <p:cTn id="9" dur="5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16007" y="185534"/>
            <a:ext cx="4107671" cy="584775"/>
          </a:xfrm>
          <a:prstGeom prst="rect">
            <a:avLst/>
          </a:prstGeom>
          <a:noFill/>
        </p:spPr>
        <p:txBody>
          <a:bodyPr wrap="square">
            <a:spAutoFit/>
          </a:bodyPr>
          <a:lstStyle/>
          <a:p>
            <a:r>
              <a:rPr lang="en-US" sz="3200" dirty="0">
                <a:solidFill>
                  <a:schemeClr val="accent6">
                    <a:lumMod val="50000"/>
                  </a:schemeClr>
                </a:solidFill>
                <a:latin typeface="Raleway" panose="020B0503030101060003" pitchFamily="2" charset="0"/>
                <a:ea typeface="+mn-ea"/>
                <a:cs typeface="+mn-cs"/>
                <a:sym typeface="Arial" panose="020B0604020202020204"/>
              </a:rPr>
              <a:t>What is </a:t>
            </a:r>
            <a:r>
              <a:rPr lang="en-US" sz="3200" dirty="0">
                <a:solidFill>
                  <a:schemeClr val="accent3">
                    <a:lumMod val="75000"/>
                  </a:schemeClr>
                </a:solidFill>
                <a:latin typeface="Raleway" panose="020B0503030101060003" pitchFamily="2" charset="0"/>
                <a:ea typeface="+mn-ea"/>
                <a:cs typeface="+mn-cs"/>
                <a:sym typeface="Arial" panose="020B0604020202020204"/>
              </a:rPr>
              <a:t>Kubernetes</a:t>
            </a:r>
            <a:endParaRPr lang="en-US" sz="3200" dirty="0">
              <a:solidFill>
                <a:schemeClr val="accent3">
                  <a:lumMod val="75000"/>
                </a:schemeClr>
              </a:solidFill>
              <a:latin typeface="Raleway" panose="020B0503030101060003" pitchFamily="2" charset="0"/>
            </a:endParaRPr>
          </a:p>
        </p:txBody>
      </p:sp>
      <p:sp>
        <p:nvSpPr>
          <p:cNvPr id="5" name="Flowchart: Process 4"/>
          <p:cNvSpPr/>
          <p:nvPr/>
        </p:nvSpPr>
        <p:spPr>
          <a:xfrm>
            <a:off x="1525973" y="185534"/>
            <a:ext cx="100460" cy="502950"/>
          </a:xfrm>
          <a:prstGeom prst="flowChartProcess">
            <a:avLst/>
          </a:prstGeom>
          <a:solidFill>
            <a:schemeClr val="accent4">
              <a:lumMod val="7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nvGrpSpPr>
          <p:cNvPr id="17" name="Group 16"/>
          <p:cNvGrpSpPr/>
          <p:nvPr/>
        </p:nvGrpSpPr>
        <p:grpSpPr>
          <a:xfrm>
            <a:off x="2627430" y="840829"/>
            <a:ext cx="3889140" cy="3884726"/>
            <a:chOff x="2904849" y="1293669"/>
            <a:chExt cx="3342604" cy="3338810"/>
          </a:xfrm>
        </p:grpSpPr>
        <p:sp>
          <p:nvSpPr>
            <p:cNvPr id="9" name="Google Shape;7328;p78"/>
            <p:cNvSpPr/>
            <p:nvPr/>
          </p:nvSpPr>
          <p:spPr>
            <a:xfrm>
              <a:off x="2905789" y="1293669"/>
              <a:ext cx="2038824" cy="1675436"/>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D58B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7329;p78"/>
            <p:cNvSpPr/>
            <p:nvPr/>
          </p:nvSpPr>
          <p:spPr>
            <a:xfrm>
              <a:off x="2904849" y="2594962"/>
              <a:ext cx="1675437" cy="2037517"/>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DFD0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7330;p78"/>
            <p:cNvSpPr/>
            <p:nvPr/>
          </p:nvSpPr>
          <p:spPr>
            <a:xfrm>
              <a:off x="4572000" y="1294514"/>
              <a:ext cx="1675453" cy="2037596"/>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F7E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7331;p78"/>
            <p:cNvSpPr/>
            <p:nvPr/>
          </p:nvSpPr>
          <p:spPr>
            <a:xfrm>
              <a:off x="4208629" y="2957122"/>
              <a:ext cx="2038729" cy="1675357"/>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F071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TextBox 12"/>
            <p:cNvSpPr txBox="1"/>
            <p:nvPr/>
          </p:nvSpPr>
          <p:spPr>
            <a:xfrm>
              <a:off x="3045104" y="1607568"/>
              <a:ext cx="1449407" cy="1005195"/>
            </a:xfrm>
            <a:prstGeom prst="rect">
              <a:avLst/>
            </a:prstGeom>
            <a:noFill/>
          </p:spPr>
          <p:txBody>
            <a:bodyPr wrap="square" rtlCol="0">
              <a:spAutoFit/>
            </a:bodyPr>
            <a:lstStyle/>
            <a:p>
              <a:pPr algn="ctr">
                <a:buClr>
                  <a:srgbClr val="E95715"/>
                </a:buClr>
              </a:pPr>
              <a:r>
                <a:rPr lang="en-US" b="1" dirty="0">
                  <a:solidFill>
                    <a:schemeClr val="tx2"/>
                  </a:solidFill>
                  <a:latin typeface="Raleway" panose="020B0503030101060003" pitchFamily="2" charset="0"/>
                  <a:ea typeface="+mn-ea"/>
                  <a:cs typeface="+mn-cs"/>
                </a:rPr>
                <a:t>Kubernetes is an open-source container orchestration tool.</a:t>
              </a:r>
              <a:endParaRPr lang="en-US" b="1" dirty="0">
                <a:solidFill>
                  <a:schemeClr val="tx2"/>
                </a:solidFill>
                <a:latin typeface="Raleway" panose="020B0503030101060003" pitchFamily="2" charset="0"/>
                <a:ea typeface="+mn-ea"/>
                <a:cs typeface="+mn-cs"/>
              </a:endParaRPr>
            </a:p>
          </p:txBody>
        </p:sp>
        <p:sp>
          <p:nvSpPr>
            <p:cNvPr id="14" name="TextBox 13"/>
            <p:cNvSpPr txBox="1"/>
            <p:nvPr/>
          </p:nvSpPr>
          <p:spPr>
            <a:xfrm>
              <a:off x="3045104" y="3512641"/>
              <a:ext cx="1163430" cy="634860"/>
            </a:xfrm>
            <a:prstGeom prst="rect">
              <a:avLst/>
            </a:prstGeom>
            <a:noFill/>
          </p:spPr>
          <p:txBody>
            <a:bodyPr wrap="square" rtlCol="0">
              <a:spAutoFit/>
            </a:bodyPr>
            <a:lstStyle/>
            <a:p>
              <a:pPr algn="ctr">
                <a:buClr>
                  <a:srgbClr val="E95715"/>
                </a:buClr>
              </a:pPr>
              <a:r>
                <a:rPr lang="en-US" b="1" dirty="0">
                  <a:solidFill>
                    <a:schemeClr val="bg2"/>
                  </a:solidFill>
                  <a:latin typeface="Lusitana" panose="020B0604020202020204" charset="0"/>
                  <a:ea typeface="+mn-ea"/>
                  <a:cs typeface="+mn-cs"/>
                </a:rPr>
                <a:t>Container Deployment platform</a:t>
              </a:r>
              <a:endParaRPr lang="en-US" b="1" dirty="0">
                <a:solidFill>
                  <a:schemeClr val="bg2"/>
                </a:solidFill>
                <a:latin typeface="Lusitana" panose="020B0604020202020204" charset="0"/>
                <a:ea typeface="+mn-ea"/>
                <a:cs typeface="+mn-cs"/>
              </a:endParaRPr>
            </a:p>
          </p:txBody>
        </p:sp>
        <p:sp>
          <p:nvSpPr>
            <p:cNvPr id="15" name="TextBox 14"/>
            <p:cNvSpPr txBox="1"/>
            <p:nvPr/>
          </p:nvSpPr>
          <p:spPr>
            <a:xfrm>
              <a:off x="5022101" y="1762055"/>
              <a:ext cx="963678" cy="449693"/>
            </a:xfrm>
            <a:prstGeom prst="rect">
              <a:avLst/>
            </a:prstGeom>
            <a:noFill/>
          </p:spPr>
          <p:txBody>
            <a:bodyPr wrap="square" rtlCol="0">
              <a:spAutoFit/>
            </a:bodyPr>
            <a:lstStyle/>
            <a:p>
              <a:pPr algn="ctr">
                <a:buClr>
                  <a:srgbClr val="E95715"/>
                </a:buClr>
              </a:pPr>
              <a:r>
                <a:rPr lang="en-US" b="1" dirty="0">
                  <a:solidFill>
                    <a:schemeClr val="bg2"/>
                  </a:solidFill>
                  <a:latin typeface="Lusitana" panose="020B0604020202020204" charset="0"/>
                  <a:ea typeface="+mn-ea"/>
                  <a:cs typeface="+mn-cs"/>
                </a:rPr>
                <a:t>Developed by Google</a:t>
              </a:r>
              <a:endParaRPr lang="en-US" b="1" dirty="0">
                <a:solidFill>
                  <a:schemeClr val="bg2"/>
                </a:solidFill>
                <a:latin typeface="Lusitana" panose="020B0604020202020204" charset="0"/>
                <a:ea typeface="+mn-ea"/>
                <a:cs typeface="+mn-cs"/>
              </a:endParaRPr>
            </a:p>
          </p:txBody>
        </p:sp>
        <p:sp>
          <p:nvSpPr>
            <p:cNvPr id="16" name="TextBox 15"/>
            <p:cNvSpPr txBox="1"/>
            <p:nvPr/>
          </p:nvSpPr>
          <p:spPr>
            <a:xfrm>
              <a:off x="4720067" y="3474423"/>
              <a:ext cx="1387510" cy="634860"/>
            </a:xfrm>
            <a:prstGeom prst="rect">
              <a:avLst/>
            </a:prstGeom>
            <a:noFill/>
          </p:spPr>
          <p:txBody>
            <a:bodyPr wrap="square" rtlCol="0">
              <a:spAutoFit/>
            </a:bodyPr>
            <a:lstStyle/>
            <a:p>
              <a:pPr algn="ctr">
                <a:buClr>
                  <a:srgbClr val="E95715"/>
                </a:buClr>
              </a:pPr>
              <a:r>
                <a:rPr lang="en-GB" b="1" dirty="0">
                  <a:solidFill>
                    <a:schemeClr val="tx2"/>
                  </a:solidFill>
                  <a:latin typeface="Lusitana" panose="020B0604020202020204" charset="0"/>
                  <a:ea typeface="+mn-ea"/>
                  <a:cs typeface="+mn-cs"/>
                </a:rPr>
                <a:t>Managed Containerized applications</a:t>
              </a:r>
              <a:endParaRPr lang="en-GB" b="1" dirty="0">
                <a:solidFill>
                  <a:schemeClr val="tx2"/>
                </a:solidFill>
                <a:latin typeface="Lusitana" panose="020B0604020202020204" charset="0"/>
                <a:ea typeface="+mn-ea"/>
                <a:cs typeface="+mn-cs"/>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8" name="TextBox 7"/>
          <p:cNvSpPr txBox="1"/>
          <p:nvPr/>
        </p:nvSpPr>
        <p:spPr>
          <a:xfrm>
            <a:off x="893461" y="854205"/>
            <a:ext cx="4572000" cy="307777"/>
          </a:xfrm>
          <a:prstGeom prst="rect">
            <a:avLst/>
          </a:prstGeom>
          <a:noFill/>
        </p:spPr>
        <p:txBody>
          <a:bodyPr wrap="square">
            <a:spAutoFit/>
          </a:bodyPr>
          <a:lstStyle/>
          <a:p>
            <a:pPr algn="l"/>
            <a:r>
              <a:rPr lang="en-US" b="1" i="0" dirty="0">
                <a:solidFill>
                  <a:srgbClr val="314D7C"/>
                </a:solidFill>
                <a:effectLst/>
                <a:latin typeface="Tahoma" panose="020B0604030504040204" pitchFamily="34" charset="0"/>
              </a:rPr>
              <a:t>Installing CNI </a:t>
            </a:r>
            <a:r>
              <a:rPr lang="en-US" b="1" i="0" dirty="0" err="1">
                <a:solidFill>
                  <a:srgbClr val="314D7C"/>
                </a:solidFill>
                <a:effectLst/>
                <a:latin typeface="Tahoma" panose="020B0604030504040204" pitchFamily="34" charset="0"/>
              </a:rPr>
              <a:t>Plugin:Calico</a:t>
            </a:r>
            <a:endParaRPr lang="en-US" b="1" i="0" dirty="0">
              <a:solidFill>
                <a:srgbClr val="314D7C"/>
              </a:solidFill>
              <a:effectLst/>
              <a:latin typeface="Tahoma" panose="020B0604030504040204" pitchFamily="34" charset="0"/>
            </a:endParaRPr>
          </a:p>
        </p:txBody>
      </p:sp>
      <p:sp>
        <p:nvSpPr>
          <p:cNvPr id="4" name="TextBox 3"/>
          <p:cNvSpPr txBox="1"/>
          <p:nvPr/>
        </p:nvSpPr>
        <p:spPr>
          <a:xfrm>
            <a:off x="727663" y="1678728"/>
            <a:ext cx="7284221" cy="307777"/>
          </a:xfrm>
          <a:prstGeom prst="rect">
            <a:avLst/>
          </a:prstGeom>
          <a:noFill/>
        </p:spPr>
        <p:txBody>
          <a:bodyPr wrap="square" rtlCol="0">
            <a:spAutoFit/>
          </a:bodyPr>
          <a:lstStyle/>
          <a:p>
            <a:r>
              <a:rPr lang="en-US" dirty="0"/>
              <a:t>#wget </a:t>
            </a:r>
            <a:r>
              <a:rPr lang="en-US" dirty="0">
                <a:hlinkClick r:id="rId1"/>
              </a:rPr>
              <a:t>https://raw.githubusercontent.com/projectcalico/calico/master/manifests/calico.yaml</a:t>
            </a:r>
            <a:endParaRPr lang="en-US" dirty="0"/>
          </a:p>
        </p:txBody>
      </p:sp>
      <p:sp>
        <p:nvSpPr>
          <p:cNvPr id="5" name="TextBox 4"/>
          <p:cNvSpPr txBox="1"/>
          <p:nvPr/>
        </p:nvSpPr>
        <p:spPr>
          <a:xfrm>
            <a:off x="727663" y="2048060"/>
            <a:ext cx="2424062" cy="307777"/>
          </a:xfrm>
          <a:prstGeom prst="rect">
            <a:avLst/>
          </a:prstGeom>
          <a:noFill/>
        </p:spPr>
        <p:txBody>
          <a:bodyPr wrap="none" rtlCol="0">
            <a:spAutoFit/>
          </a:bodyPr>
          <a:lstStyle/>
          <a:p>
            <a:r>
              <a:rPr lang="en-US" dirty="0"/>
              <a:t>#kubectl apply -f </a:t>
            </a:r>
            <a:r>
              <a:rPr lang="en-US" dirty="0" err="1"/>
              <a:t>calico.yaml</a:t>
            </a:r>
            <a:endParaRPr lang="en-US" dirty="0"/>
          </a:p>
        </p:txBody>
      </p:sp>
      <p:sp>
        <p:nvSpPr>
          <p:cNvPr id="3" name="Flowchart: Process 2"/>
          <p:cNvSpPr/>
          <p:nvPr/>
        </p:nvSpPr>
        <p:spPr>
          <a:xfrm>
            <a:off x="793001" y="772107"/>
            <a:ext cx="100460" cy="502950"/>
          </a:xfrm>
          <a:prstGeom prst="flowChartProcess">
            <a:avLst/>
          </a:prstGeom>
          <a:solidFill>
            <a:schemeClr val="accent4">
              <a:lumMod val="7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grpSp>
        <p:nvGrpSpPr>
          <p:cNvPr id="18" name="Group 17"/>
          <p:cNvGrpSpPr/>
          <p:nvPr/>
        </p:nvGrpSpPr>
        <p:grpSpPr>
          <a:xfrm>
            <a:off x="893461" y="2088868"/>
            <a:ext cx="6689846" cy="1891288"/>
            <a:chOff x="1322038" y="2082282"/>
            <a:chExt cx="6689846" cy="1891288"/>
          </a:xfrm>
        </p:grpSpPr>
        <p:sp>
          <p:nvSpPr>
            <p:cNvPr id="17" name="Rectangle 2"/>
            <p:cNvSpPr>
              <a:spLocks noChangeArrowheads="1"/>
            </p:cNvSpPr>
            <p:nvPr/>
          </p:nvSpPr>
          <p:spPr bwMode="auto">
            <a:xfrm>
              <a:off x="1389685" y="3692754"/>
              <a:ext cx="3182315"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a:ln>
                    <a:noFill/>
                  </a:ln>
                  <a:solidFill>
                    <a:srgbClr val="000000"/>
                  </a:solidFill>
                  <a:effectLst/>
                  <a:latin typeface="Courier New" panose="02070309020205020404" pitchFamily="49" charset="0"/>
                  <a:cs typeface="Courier New" panose="02070309020205020404" pitchFamily="49" charset="0"/>
                </a:rPr>
                <a:t>kubectl get pods --all-namespaces</a:t>
              </a:r>
              <a:r>
                <a:rPr kumimoji="0" lang="en-US" altLang="en-US" sz="6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nvGrpSpPr>
            <p:cNvPr id="13" name="Group 12"/>
            <p:cNvGrpSpPr/>
            <p:nvPr/>
          </p:nvGrpSpPr>
          <p:grpSpPr>
            <a:xfrm>
              <a:off x="7023609" y="2082282"/>
              <a:ext cx="988275" cy="978935"/>
              <a:chOff x="265397" y="1558492"/>
              <a:chExt cx="988275" cy="978935"/>
            </a:xfrm>
          </p:grpSpPr>
          <p:sp>
            <p:nvSpPr>
              <p:cNvPr id="7" name="Oval 6"/>
              <p:cNvSpPr/>
              <p:nvPr/>
            </p:nvSpPr>
            <p:spPr>
              <a:xfrm>
                <a:off x="265397" y="1558492"/>
                <a:ext cx="988275" cy="978935"/>
              </a:xfrm>
              <a:prstGeom prst="ellipse">
                <a:avLst/>
              </a:prstGeom>
              <a:solidFill>
                <a:schemeClr val="bg2">
                  <a:lumMod val="25000"/>
                  <a:lumOff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rotWithShape="1">
              <a:blip r:embed="rId2">
                <a:extLst>
                  <a:ext uri="{28A0092B-C50C-407E-A947-70E740481C1C}">
                    <a14:useLocalDpi xmlns:a14="http://schemas.microsoft.com/office/drawing/2010/main" val="0"/>
                  </a:ext>
                </a:extLst>
              </a:blip>
              <a:srcRect l="38890" t="51353" r="38792" b="15630"/>
              <a:stretch>
                <a:fillRect/>
              </a:stretch>
            </p:blipFill>
            <p:spPr>
              <a:xfrm>
                <a:off x="339511" y="1613576"/>
                <a:ext cx="840046" cy="868766"/>
              </a:xfrm>
              <a:prstGeom prst="flowChartConnector">
                <a:avLst/>
              </a:prstGeom>
              <a:ln>
                <a:noFill/>
              </a:ln>
              <a:effectLst>
                <a:outerShdw blurRad="44450" dist="27940" dir="5400000" algn="ctr">
                  <a:srgbClr val="000000">
                    <a:alpha val="32000"/>
                  </a:srgbClr>
                </a:outerShdw>
              </a:effectLst>
            </p:spPr>
          </p:pic>
        </p:grpSp>
        <p:grpSp>
          <p:nvGrpSpPr>
            <p:cNvPr id="10" name="Group 9"/>
            <p:cNvGrpSpPr/>
            <p:nvPr/>
          </p:nvGrpSpPr>
          <p:grpSpPr>
            <a:xfrm>
              <a:off x="1322038" y="2617446"/>
              <a:ext cx="5140622" cy="954108"/>
              <a:chOff x="1684212" y="2456289"/>
              <a:chExt cx="5140622" cy="954108"/>
            </a:xfrm>
          </p:grpSpPr>
          <p:sp>
            <p:nvSpPr>
              <p:cNvPr id="11" name="Rounded Rectangular Callout 1"/>
              <p:cNvSpPr/>
              <p:nvPr/>
            </p:nvSpPr>
            <p:spPr>
              <a:xfrm>
                <a:off x="1684212" y="2456289"/>
                <a:ext cx="5029450" cy="954108"/>
              </a:xfrm>
              <a:prstGeom prst="wedgeRoundRectCallout">
                <a:avLst>
                  <a:gd name="adj1" fmla="val 62786"/>
                  <a:gd name="adj2" fmla="val -41537"/>
                  <a:gd name="adj3" fmla="val 16667"/>
                </a:avLst>
              </a:prstGeom>
              <a:solidFill>
                <a:srgbClr val="E6E2C8"/>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2" name="TextBox 11"/>
              <p:cNvSpPr txBox="1"/>
              <p:nvPr/>
            </p:nvSpPr>
            <p:spPr>
              <a:xfrm>
                <a:off x="1790892" y="2456289"/>
                <a:ext cx="5033942" cy="954107"/>
              </a:xfrm>
              <a:prstGeom prst="rect">
                <a:avLst/>
              </a:prstGeom>
              <a:noFill/>
            </p:spPr>
            <p:txBody>
              <a:bodyPr wrap="square" rtlCol="0">
                <a:spAutoFit/>
              </a:bodyPr>
              <a:lstStyle/>
              <a:p>
                <a:r>
                  <a:rPr lang="en-US" dirty="0">
                    <a:latin typeface="Lusitana" panose="020B0604020202020204" charset="0"/>
                  </a:rPr>
                  <a:t>Check the list of running pods on your Kubernetes using the following command. if your Kubernetes installation is successful, you should see all main pods for Kubernetes which includes Flannel pods are running.</a:t>
                </a:r>
                <a:endParaRPr lang="en-US" dirty="0">
                  <a:latin typeface="Lusitana" panose="020B0604020202020204" charset="0"/>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Installation of Kubernetes Cluster</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4" name="TextBox 3"/>
          <p:cNvSpPr txBox="1"/>
          <p:nvPr/>
        </p:nvSpPr>
        <p:spPr>
          <a:xfrm>
            <a:off x="893461" y="767210"/>
            <a:ext cx="2366136" cy="523220"/>
          </a:xfrm>
          <a:prstGeom prst="rect">
            <a:avLst/>
          </a:prstGeom>
          <a:noFill/>
        </p:spPr>
        <p:txBody>
          <a:bodyPr wrap="square">
            <a:spAutoFit/>
          </a:bodyPr>
          <a:lstStyle/>
          <a:p>
            <a:pPr algn="l"/>
            <a:r>
              <a:rPr lang="en-US" b="1" i="0" dirty="0">
                <a:solidFill>
                  <a:srgbClr val="314D7C"/>
                </a:solidFill>
                <a:effectLst/>
                <a:latin typeface="Tahoma" panose="020B0604030504040204" pitchFamily="34" charset="0"/>
              </a:rPr>
              <a:t>Adding Worker Nodes to Kubernetes</a:t>
            </a:r>
            <a:endParaRPr lang="en-US" b="1" i="0" dirty="0">
              <a:solidFill>
                <a:srgbClr val="314D7C"/>
              </a:solidFill>
              <a:effectLst/>
              <a:latin typeface="Tahoma" panose="020B0604030504040204" pitchFamily="34" charset="0"/>
            </a:endParaRPr>
          </a:p>
        </p:txBody>
      </p:sp>
      <p:sp>
        <p:nvSpPr>
          <p:cNvPr id="6" name="TextBox 5"/>
          <p:cNvSpPr txBox="1"/>
          <p:nvPr/>
        </p:nvSpPr>
        <p:spPr>
          <a:xfrm>
            <a:off x="843231" y="1444434"/>
            <a:ext cx="5572837" cy="523220"/>
          </a:xfrm>
          <a:prstGeom prst="rect">
            <a:avLst/>
          </a:prstGeom>
          <a:noFill/>
        </p:spPr>
        <p:txBody>
          <a:bodyPr wrap="square">
            <a:spAutoFit/>
          </a:bodyPr>
          <a:lstStyle/>
          <a:p>
            <a:r>
              <a:rPr lang="en-US" b="0" i="0" dirty="0">
                <a:solidFill>
                  <a:srgbClr val="474B51"/>
                </a:solidFill>
                <a:effectLst/>
                <a:latin typeface="Tahoma" panose="020B0604030504040204" pitchFamily="34" charset="0"/>
              </a:rPr>
              <a:t>After initializing the Kubernetes Control Plane on the "k8s-master" server, you will add worker nodes "</a:t>
            </a:r>
            <a:r>
              <a:rPr lang="en-US" b="1" i="0" dirty="0">
                <a:solidFill>
                  <a:srgbClr val="474B51"/>
                </a:solidFill>
                <a:effectLst/>
                <a:latin typeface="Tahoma" panose="020B0604030504040204" pitchFamily="34" charset="0"/>
              </a:rPr>
              <a:t>worker1</a:t>
            </a:r>
            <a:r>
              <a:rPr lang="en-US" b="0" i="0" dirty="0">
                <a:solidFill>
                  <a:srgbClr val="474B51"/>
                </a:solidFill>
                <a:effectLst/>
                <a:latin typeface="Tahoma" panose="020B0604030504040204" pitchFamily="34" charset="0"/>
              </a:rPr>
              <a:t>" </a:t>
            </a:r>
            <a:endParaRPr lang="en-US" dirty="0"/>
          </a:p>
        </p:txBody>
      </p:sp>
      <p:sp>
        <p:nvSpPr>
          <p:cNvPr id="10" name="TextBox 9"/>
          <p:cNvSpPr txBox="1"/>
          <p:nvPr/>
        </p:nvSpPr>
        <p:spPr>
          <a:xfrm>
            <a:off x="843231" y="3415354"/>
            <a:ext cx="7297658" cy="738664"/>
          </a:xfrm>
          <a:prstGeom prst="rect">
            <a:avLst/>
          </a:prstGeom>
          <a:noFill/>
        </p:spPr>
        <p:txBody>
          <a:bodyPr wrap="square">
            <a:spAutoFit/>
          </a:bodyPr>
          <a:lstStyle/>
          <a:p>
            <a:r>
              <a:rPr lang="en-US" b="0" i="0" dirty="0">
                <a:solidFill>
                  <a:srgbClr val="474B51"/>
                </a:solidFill>
                <a:effectLst/>
                <a:latin typeface="Tahoma" panose="020B0604030504040204" pitchFamily="34" charset="0"/>
              </a:rPr>
              <a:t>Lastly, check and verify all available nodes on the Kubernetes Cluster using the '</a:t>
            </a:r>
            <a:r>
              <a:rPr lang="en-US" b="0" i="0" dirty="0" err="1">
                <a:solidFill>
                  <a:srgbClr val="474B51"/>
                </a:solidFill>
                <a:effectLst/>
                <a:latin typeface="Tahoma" panose="020B0604030504040204" pitchFamily="34" charset="0"/>
              </a:rPr>
              <a:t>kubectl</a:t>
            </a:r>
            <a:r>
              <a:rPr lang="en-US" b="0" i="0" dirty="0">
                <a:solidFill>
                  <a:srgbClr val="474B51"/>
                </a:solidFill>
                <a:effectLst/>
                <a:latin typeface="Tahoma" panose="020B0604030504040204" pitchFamily="34" charset="0"/>
              </a:rPr>
              <a:t>" command below. You should see the ‘</a:t>
            </a:r>
            <a:r>
              <a:rPr lang="en-US" b="1" i="0" dirty="0">
                <a:solidFill>
                  <a:srgbClr val="474B51"/>
                </a:solidFill>
                <a:effectLst/>
                <a:latin typeface="Tahoma" panose="020B0604030504040204" pitchFamily="34" charset="0"/>
              </a:rPr>
              <a:t>master</a:t>
            </a:r>
            <a:r>
              <a:rPr lang="en-US" b="0" i="0" dirty="0">
                <a:solidFill>
                  <a:srgbClr val="474B51"/>
                </a:solidFill>
                <a:effectLst/>
                <a:latin typeface="Tahoma" panose="020B0604030504040204" pitchFamily="34" charset="0"/>
              </a:rPr>
              <a:t>" server is running as the Kubernetes </a:t>
            </a:r>
            <a:r>
              <a:rPr lang="en-US" b="1" i="0" dirty="0">
                <a:solidFill>
                  <a:srgbClr val="474B51"/>
                </a:solidFill>
                <a:effectLst/>
                <a:latin typeface="Tahoma" panose="020B0604030504040204" pitchFamily="34" charset="0"/>
              </a:rPr>
              <a:t>Control Plane</a:t>
            </a:r>
            <a:r>
              <a:rPr lang="en-US" b="0" i="0" dirty="0">
                <a:solidFill>
                  <a:srgbClr val="474B51"/>
                </a:solidFill>
                <a:effectLst/>
                <a:latin typeface="Tahoma" panose="020B0604030504040204" pitchFamily="34" charset="0"/>
              </a:rPr>
              <a:t>, and the "</a:t>
            </a:r>
            <a:r>
              <a:rPr lang="en-US" b="1" i="0" dirty="0">
                <a:solidFill>
                  <a:srgbClr val="474B51"/>
                </a:solidFill>
                <a:effectLst/>
                <a:latin typeface="Tahoma" panose="020B0604030504040204" pitchFamily="34" charset="0"/>
              </a:rPr>
              <a:t>worker1</a:t>
            </a:r>
            <a:r>
              <a:rPr lang="en-US" b="0" i="0" dirty="0">
                <a:solidFill>
                  <a:srgbClr val="474B51"/>
                </a:solidFill>
                <a:effectLst/>
                <a:latin typeface="Tahoma" panose="020B0604030504040204" pitchFamily="34" charset="0"/>
              </a:rPr>
              <a:t>“servers are running as the </a:t>
            </a:r>
            <a:r>
              <a:rPr lang="en-US" b="1" i="0" dirty="0">
                <a:solidFill>
                  <a:srgbClr val="474B51"/>
                </a:solidFill>
                <a:effectLst/>
                <a:latin typeface="Tahoma" panose="020B0604030504040204" pitchFamily="34" charset="0"/>
              </a:rPr>
              <a:t>worker node</a:t>
            </a:r>
            <a:r>
              <a:rPr lang="en-US" b="0" i="0" dirty="0">
                <a:solidFill>
                  <a:srgbClr val="474B51"/>
                </a:solidFill>
                <a:effectLst/>
                <a:latin typeface="Tahoma" panose="020B0604030504040204" pitchFamily="34" charset="0"/>
              </a:rPr>
              <a:t>.</a:t>
            </a:r>
            <a:endParaRPr lang="en-US" dirty="0"/>
          </a:p>
        </p:txBody>
      </p:sp>
      <p:sp>
        <p:nvSpPr>
          <p:cNvPr id="11" name="Rectangle 1"/>
          <p:cNvSpPr>
            <a:spLocks noChangeArrowheads="1"/>
          </p:cNvSpPr>
          <p:nvPr/>
        </p:nvSpPr>
        <p:spPr bwMode="auto">
          <a:xfrm>
            <a:off x="893461" y="4154083"/>
            <a:ext cx="2557765" cy="280816"/>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kubectl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get nodes -o wide</a:t>
            </a: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Flowchart: Process 2"/>
          <p:cNvSpPr/>
          <p:nvPr/>
        </p:nvSpPr>
        <p:spPr>
          <a:xfrm>
            <a:off x="793001" y="772107"/>
            <a:ext cx="100460" cy="502950"/>
          </a:xfrm>
          <a:prstGeom prst="flowChartProcess">
            <a:avLst/>
          </a:prstGeom>
          <a:solidFill>
            <a:schemeClr val="accent4">
              <a:lumMod val="75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p>
        </p:txBody>
      </p:sp>
      <p:sp>
        <p:nvSpPr>
          <p:cNvPr id="5" name="Rectangle 1"/>
          <p:cNvSpPr>
            <a:spLocks noChangeArrowheads="1"/>
          </p:cNvSpPr>
          <p:nvPr/>
        </p:nvSpPr>
        <p:spPr bwMode="auto">
          <a:xfrm>
            <a:off x="843231" y="2039170"/>
            <a:ext cx="5956142" cy="1111813"/>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47610" rIns="0" bIns="4761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kubectl</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get nodes -o </a:t>
            </a:r>
            <a:r>
              <a:rPr kumimoji="0" lang="en-US" altLang="en-US" sz="1200" b="0" i="1" u="none" strike="noStrike" cap="none" normalizeH="0" baseline="0" dirty="0" err="1">
                <a:ln>
                  <a:noFill/>
                </a:ln>
                <a:solidFill>
                  <a:srgbClr val="000000"/>
                </a:solidFill>
                <a:effectLst/>
                <a:latin typeface="Courier New" panose="02070309020205020404" pitchFamily="49" charset="0"/>
                <a:cs typeface="Courier New" panose="02070309020205020404" pitchFamily="49" charset="0"/>
              </a:rPr>
              <a:t>kubeadm</a:t>
            </a: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join 192.168.20.58:6443 --token 4b9r0n.d8obxe0kwthzomgk \</a:t>
            </a:r>
            <a:endPar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        --discovery-token-ca-cert-hash sha256:6024e5f28537a1464bf93334e7bd018e72906733e93e400f99639667a0d4bf9b</a:t>
            </a:r>
            <a:endParaRPr kumimoji="0" lang="en-US" altLang="en-US" sz="1200" b="0" i="1" u="none" strike="noStrike" cap="none" normalizeH="0" baseline="0" dirty="0">
              <a:ln>
                <a:noFill/>
              </a:ln>
              <a:solidFill>
                <a:srgbClr val="000000"/>
              </a:solidFill>
              <a:effectLst/>
              <a:latin typeface="Courier New" panose="02070309020205020404" pitchFamily="49" charset="0"/>
              <a:cs typeface="Courier New" panose="02070309020205020404" pitchFamily="49" charset="0"/>
            </a:endParaRPr>
          </a:p>
          <a:p>
            <a:pPr marL="0" marR="0" lvl="0" indent="0" algn="l" defTabSz="914400" rtl="0" eaLnBrk="0" fontAlgn="base" latinLnBrk="0" hangingPunct="0">
              <a:lnSpc>
                <a:spcPct val="100000"/>
              </a:lnSpc>
              <a:spcBef>
                <a:spcPct val="0"/>
              </a:spcBef>
              <a:spcAft>
                <a:spcPct val="0"/>
              </a:spcAft>
              <a:buClrTx/>
              <a:buSzTx/>
              <a:buFontTx/>
              <a:buNone/>
            </a:pP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8462" y="244160"/>
            <a:ext cx="547827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References</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3" name="TextBox 2"/>
          <p:cNvSpPr txBox="1"/>
          <p:nvPr/>
        </p:nvSpPr>
        <p:spPr>
          <a:xfrm>
            <a:off x="948519" y="1404164"/>
            <a:ext cx="7733207" cy="523220"/>
          </a:xfrm>
          <a:prstGeom prst="rect">
            <a:avLst/>
          </a:prstGeom>
          <a:noFill/>
        </p:spPr>
        <p:txBody>
          <a:bodyPr wrap="none" rtlCol="0">
            <a:spAutoFit/>
          </a:bodyPr>
          <a:lstStyle/>
          <a:p>
            <a:pPr marL="285750" indent="-285750">
              <a:buFont typeface="Wingdings" panose="05000000000000000000" pitchFamily="2" charset="2"/>
              <a:buChar char="q"/>
            </a:pPr>
            <a:r>
              <a:rPr lang="en-US" dirty="0">
                <a:hlinkClick r:id="rId1"/>
              </a:rPr>
              <a:t>https://www.howtoforge.com/how-to-setup-kubernetes-cluster-with-kubeadm-on-rocky-linux/</a:t>
            </a:r>
            <a:endParaRPr lang="en-US" dirty="0"/>
          </a:p>
          <a:p>
            <a:endParaRPr lang="en-US" dirty="0"/>
          </a:p>
        </p:txBody>
      </p:sp>
      <p:sp>
        <p:nvSpPr>
          <p:cNvPr id="4" name="TextBox 3"/>
          <p:cNvSpPr txBox="1"/>
          <p:nvPr/>
        </p:nvSpPr>
        <p:spPr>
          <a:xfrm>
            <a:off x="948519" y="1927384"/>
            <a:ext cx="7059946" cy="523220"/>
          </a:xfrm>
          <a:prstGeom prst="rect">
            <a:avLst/>
          </a:prstGeom>
          <a:noFill/>
        </p:spPr>
        <p:txBody>
          <a:bodyPr wrap="none" rtlCol="0">
            <a:spAutoFit/>
          </a:bodyPr>
          <a:lstStyle/>
          <a:p>
            <a:pPr marL="285750" indent="-285750">
              <a:buFont typeface="Wingdings" panose="05000000000000000000" pitchFamily="2" charset="2"/>
              <a:buChar char="q"/>
            </a:pPr>
            <a:r>
              <a:rPr lang="en-US" dirty="0">
                <a:hlinkClick r:id="rId2"/>
              </a:rPr>
              <a:t>https://raw.githubusercontent.com/projectcalico/calico/master/manifests/calico.yaml</a:t>
            </a:r>
            <a:endParaRPr lang="en-US" dirty="0"/>
          </a:p>
          <a:p>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8"/>
          <p:cNvSpPr/>
          <p:nvPr/>
        </p:nvSpPr>
        <p:spPr>
          <a:xfrm>
            <a:off x="0" y="0"/>
            <a:ext cx="9144000" cy="5143500"/>
          </a:xfrm>
          <a:prstGeom prst="rect">
            <a:avLst/>
          </a:prstGeom>
          <a:gradFill>
            <a:gsLst>
              <a:gs pos="0">
                <a:srgbClr val="727272"/>
              </a:gs>
              <a:gs pos="50000">
                <a:srgbClr val="C1C1C1"/>
              </a:gs>
              <a:gs pos="100000">
                <a:srgbClr val="D6D6D6"/>
              </a:gs>
            </a:gsLst>
            <a:lin ang="16200000" scaled="0"/>
          </a:gradFill>
          <a:ln>
            <a:noFill/>
          </a:ln>
        </p:spPr>
        <p:txBody>
          <a:bodyPr spcFirstLastPara="1" wrap="square" lIns="34275" tIns="17150" rIns="34275" bIns="1715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endParaRPr sz="1400" b="0" i="0" u="none" strike="noStrike" cap="none" dirty="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79" name="Google Shape;79;p18"/>
          <p:cNvSpPr txBox="1"/>
          <p:nvPr/>
        </p:nvSpPr>
        <p:spPr>
          <a:xfrm>
            <a:off x="3364462" y="4530209"/>
            <a:ext cx="2415076" cy="184666"/>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rgbClr val="000000"/>
              </a:buClr>
              <a:buSzPts val="1200"/>
              <a:buFont typeface="Arial" panose="020B0604020202020204"/>
              <a:buNone/>
            </a:pPr>
            <a:r>
              <a:rPr lang="en-US" sz="1200" b="0" i="0" u="none" strike="noStrike" cap="none">
                <a:solidFill>
                  <a:schemeClr val="lt1"/>
                </a:solidFill>
                <a:latin typeface="Calibri" panose="020F0502020204030204" pitchFamily="34" charset="0"/>
                <a:ea typeface="Open Sans" panose="020B0606030504020204"/>
                <a:cs typeface="Calibri" panose="020F0502020204030204" pitchFamily="34" charset="0"/>
                <a:sym typeface="Open Sans" panose="020B0606030504020204"/>
              </a:rPr>
              <a:t>Image Placeholder</a:t>
            </a:r>
            <a:endParaRPr sz="500" b="0" i="0" u="none" strike="noStrike" cap="none" dirty="0">
              <a:solidFill>
                <a:srgbClr val="000000"/>
              </a:solidFill>
              <a:latin typeface="Calibri" panose="020F0502020204030204" pitchFamily="34" charset="0"/>
              <a:cs typeface="Calibri" panose="020F0502020204030204" pitchFamily="34" charset="0"/>
              <a:sym typeface="Arial" panose="020B0604020202020204"/>
            </a:endParaRPr>
          </a:p>
        </p:txBody>
      </p:sp>
      <p:sp>
        <p:nvSpPr>
          <p:cNvPr id="80" name="Google Shape;80;p18"/>
          <p:cNvSpPr/>
          <p:nvPr/>
        </p:nvSpPr>
        <p:spPr>
          <a:xfrm>
            <a:off x="0" y="-2817"/>
            <a:ext cx="9144000" cy="5143500"/>
          </a:xfrm>
          <a:prstGeom prst="rect">
            <a:avLst/>
          </a:prstGeom>
          <a:gradFill>
            <a:gsLst>
              <a:gs pos="0">
                <a:schemeClr val="accent2"/>
              </a:gs>
              <a:gs pos="100000">
                <a:srgbClr val="10316B"/>
              </a:gs>
            </a:gsLst>
            <a:lin ang="5400012" scaled="0"/>
          </a:gradFill>
          <a:ln>
            <a:noFill/>
          </a:ln>
        </p:spPr>
        <p:txBody>
          <a:bodyPr spcFirstLastPara="1" wrap="square" lIns="34275" tIns="17150" rIns="34275" bIns="17150"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dirty="0">
              <a:solidFill>
                <a:schemeClr val="lt1"/>
              </a:solidFill>
              <a:latin typeface="Calibri" panose="020F0502020204030204"/>
              <a:ea typeface="Calibri" panose="020F0502020204030204"/>
              <a:cs typeface="Calibri" panose="020F0502020204030204"/>
              <a:sym typeface="Calibri" panose="020F0502020204030204"/>
            </a:endParaRPr>
          </a:p>
        </p:txBody>
      </p:sp>
      <p:grpSp>
        <p:nvGrpSpPr>
          <p:cNvPr id="82" name="Google Shape;82;p18"/>
          <p:cNvGrpSpPr/>
          <p:nvPr/>
        </p:nvGrpSpPr>
        <p:grpSpPr>
          <a:xfrm>
            <a:off x="2105600" y="1921643"/>
            <a:ext cx="4932800" cy="1142550"/>
            <a:chOff x="4713542" y="4227741"/>
            <a:chExt cx="13154132" cy="3046801"/>
          </a:xfrm>
        </p:grpSpPr>
        <p:grpSp>
          <p:nvGrpSpPr>
            <p:cNvPr id="83" name="Google Shape;83;p18"/>
            <p:cNvGrpSpPr/>
            <p:nvPr/>
          </p:nvGrpSpPr>
          <p:grpSpPr>
            <a:xfrm>
              <a:off x="4713542" y="4227741"/>
              <a:ext cx="3338566" cy="1463040"/>
              <a:chOff x="4422140" y="3769678"/>
              <a:chExt cx="3338566" cy="1463040"/>
            </a:xfrm>
          </p:grpSpPr>
          <p:cxnSp>
            <p:nvCxnSpPr>
              <p:cNvPr id="84" name="Google Shape;84;p18"/>
              <p:cNvCxnSpPr/>
              <p:nvPr/>
            </p:nvCxnSpPr>
            <p:spPr>
              <a:xfrm rot="10800000">
                <a:off x="4432301" y="3784600"/>
                <a:ext cx="3328405" cy="0"/>
              </a:xfrm>
              <a:prstGeom prst="straightConnector1">
                <a:avLst/>
              </a:prstGeom>
              <a:noFill/>
              <a:ln w="28575" cap="flat" cmpd="sng">
                <a:solidFill>
                  <a:schemeClr val="lt1"/>
                </a:solidFill>
                <a:prstDash val="solid"/>
                <a:miter lim="800000"/>
                <a:headEnd type="none" w="sm" len="sm"/>
                <a:tailEnd type="none" w="sm" len="sm"/>
              </a:ln>
            </p:spPr>
          </p:cxnSp>
          <p:cxnSp>
            <p:nvCxnSpPr>
              <p:cNvPr id="85" name="Google Shape;85;p18"/>
              <p:cNvCxnSpPr/>
              <p:nvPr/>
            </p:nvCxnSpPr>
            <p:spPr>
              <a:xfrm>
                <a:off x="4422140" y="3769678"/>
                <a:ext cx="0" cy="1463040"/>
              </a:xfrm>
              <a:prstGeom prst="straightConnector1">
                <a:avLst/>
              </a:prstGeom>
              <a:noFill/>
              <a:ln w="28575" cap="flat" cmpd="sng">
                <a:solidFill>
                  <a:schemeClr val="lt1"/>
                </a:solidFill>
                <a:prstDash val="solid"/>
                <a:miter lim="800000"/>
                <a:headEnd type="none" w="sm" len="sm"/>
                <a:tailEnd type="none" w="sm" len="sm"/>
              </a:ln>
            </p:spPr>
          </p:cxnSp>
        </p:grpSp>
        <p:grpSp>
          <p:nvGrpSpPr>
            <p:cNvPr id="86" name="Google Shape;86;p18"/>
            <p:cNvGrpSpPr/>
            <p:nvPr/>
          </p:nvGrpSpPr>
          <p:grpSpPr>
            <a:xfrm rot="10800000">
              <a:off x="13809325" y="5811502"/>
              <a:ext cx="4058349" cy="1463040"/>
              <a:chOff x="6009640" y="3769678"/>
              <a:chExt cx="4058349" cy="1463040"/>
            </a:xfrm>
          </p:grpSpPr>
          <p:cxnSp>
            <p:nvCxnSpPr>
              <p:cNvPr id="87" name="Google Shape;87;p18"/>
              <p:cNvCxnSpPr/>
              <p:nvPr/>
            </p:nvCxnSpPr>
            <p:spPr>
              <a:xfrm rot="10800000">
                <a:off x="6019800" y="3784600"/>
                <a:ext cx="4048189" cy="0"/>
              </a:xfrm>
              <a:prstGeom prst="straightConnector1">
                <a:avLst/>
              </a:prstGeom>
              <a:noFill/>
              <a:ln w="28575" cap="flat" cmpd="sng">
                <a:solidFill>
                  <a:schemeClr val="lt1"/>
                </a:solidFill>
                <a:prstDash val="solid"/>
                <a:miter lim="800000"/>
                <a:headEnd type="none" w="sm" len="sm"/>
                <a:tailEnd type="none" w="sm" len="sm"/>
              </a:ln>
            </p:spPr>
          </p:cxnSp>
          <p:cxnSp>
            <p:nvCxnSpPr>
              <p:cNvPr id="88" name="Google Shape;88;p18"/>
              <p:cNvCxnSpPr/>
              <p:nvPr/>
            </p:nvCxnSpPr>
            <p:spPr>
              <a:xfrm>
                <a:off x="6009640" y="3769678"/>
                <a:ext cx="0" cy="1463040"/>
              </a:xfrm>
              <a:prstGeom prst="straightConnector1">
                <a:avLst/>
              </a:prstGeom>
              <a:noFill/>
              <a:ln w="28575" cap="flat" cmpd="sng">
                <a:solidFill>
                  <a:schemeClr val="lt1"/>
                </a:solidFill>
                <a:prstDash val="solid"/>
                <a:miter lim="800000"/>
                <a:headEnd type="none" w="sm" len="sm"/>
                <a:tailEnd type="none" w="sm" len="sm"/>
              </a:ln>
            </p:spPr>
          </p:cxnSp>
        </p:grpSp>
      </p:grpSp>
      <p:pic>
        <p:nvPicPr>
          <p:cNvPr id="18" name="Google Shape;244;p115"/>
          <p:cNvPicPr preferRelativeResize="0"/>
          <p:nvPr/>
        </p:nvPicPr>
        <p:blipFill>
          <a:blip r:embed="rId1"/>
          <a:stretch>
            <a:fillRect/>
          </a:stretch>
        </p:blipFill>
        <p:spPr>
          <a:xfrm>
            <a:off x="8032174" y="79427"/>
            <a:ext cx="996430" cy="772628"/>
          </a:xfrm>
          <a:prstGeom prst="rect">
            <a:avLst/>
          </a:prstGeom>
          <a:noFill/>
          <a:ln>
            <a:noFill/>
          </a:ln>
        </p:spPr>
      </p:pic>
      <p:sp>
        <p:nvSpPr>
          <p:cNvPr id="2" name="Text Box 4"/>
          <p:cNvSpPr txBox="1">
            <a:spLocks noChangeArrowheads="1"/>
          </p:cNvSpPr>
          <p:nvPr/>
        </p:nvSpPr>
        <p:spPr bwMode="auto">
          <a:xfrm>
            <a:off x="2105025" y="1927225"/>
            <a:ext cx="4929188" cy="113188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1pPr>
            <a:lvl2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2pPr>
            <a:lvl3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3pPr>
            <a:lvl4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4pPr>
            <a:lvl5pPr>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5pPr>
            <a:lvl6pPr marL="2514600" indent="-228600" defTabSz="4572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6pPr>
            <a:lvl7pPr marL="2971800" indent="-228600" defTabSz="4572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7pPr>
            <a:lvl8pPr marL="3429000" indent="-228600" defTabSz="4572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8pPr>
            <a:lvl9pPr marL="3886200" indent="-228600" defTabSz="457200" eaLnBrk="0" fontAlgn="base" hangingPunct="0">
              <a:spcBef>
                <a:spcPct val="0"/>
              </a:spcBef>
              <a:spcAft>
                <a:spcPct val="0"/>
              </a:spcAft>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400">
                <a:solidFill>
                  <a:schemeClr val="bg1"/>
                </a:solidFill>
                <a:latin typeface="Arial" panose="020B0604020202020204" pitchFamily="34" charset="0"/>
                <a:cs typeface="Arial" panose="020B0604020202020204" pitchFamily="34" charset="0"/>
              </a:defRPr>
            </a:lvl9pPr>
          </a:lstStyle>
          <a:p>
            <a:pPr algn="ctr" eaLnBrk="1" hangingPunct="1">
              <a:buSzPct val="100000"/>
            </a:pPr>
            <a:r>
              <a:rPr lang="en-US" altLang="en-US" sz="2400" b="1" dirty="0">
                <a:solidFill>
                  <a:srgbClr val="FFFFFF"/>
                </a:solidFill>
                <a:latin typeface="Times New Roman" panose="02020603050405020304" pitchFamily="18" charset="0"/>
                <a:cs typeface="Times New Roman" panose="02020603050405020304" pitchFamily="18" charset="0"/>
              </a:rPr>
              <a:t>Thank You</a:t>
            </a:r>
            <a:endParaRPr lang="en-US" altLang="en-US" sz="2400" b="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10937" y="182745"/>
            <a:ext cx="5021077"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Docker Swarm vs Kubernetes</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
        <p:nvSpPr>
          <p:cNvPr id="3" name="TextBox 2"/>
          <p:cNvSpPr txBox="1"/>
          <p:nvPr/>
        </p:nvSpPr>
        <p:spPr>
          <a:xfrm>
            <a:off x="149903" y="987423"/>
            <a:ext cx="1896254" cy="1815882"/>
          </a:xfrm>
          <a:prstGeom prst="rect">
            <a:avLst/>
          </a:prstGeom>
          <a:solidFill>
            <a:schemeClr val="bg2">
              <a:lumMod val="10000"/>
              <a:lumOff val="90000"/>
            </a:schemeClr>
          </a:solidFill>
          <a:ln w="19050">
            <a:solidFill>
              <a:srgbClr val="00CCD7"/>
            </a:solidFill>
          </a:ln>
        </p:spPr>
        <p:txBody>
          <a:bodyPr wrap="square" rtlCol="0">
            <a:spAutoFit/>
          </a:bodyPr>
          <a:lstStyle/>
          <a:p>
            <a:r>
              <a:rPr lang="en-US" i="0" dirty="0">
                <a:solidFill>
                  <a:srgbClr val="374151"/>
                </a:solidFill>
                <a:effectLst/>
                <a:latin typeface="Raleway" panose="020B0503030101060003" pitchFamily="2" charset="0"/>
              </a:rPr>
              <a:t>Docker Swarm and Kubernetes are both container orchestration platforms</a:t>
            </a:r>
            <a:endParaRPr lang="en-US" i="0" dirty="0">
              <a:solidFill>
                <a:srgbClr val="374151"/>
              </a:solidFill>
              <a:effectLst/>
              <a:latin typeface="Raleway" panose="020B0503030101060003" pitchFamily="2" charset="0"/>
            </a:endParaRPr>
          </a:p>
          <a:p>
            <a:r>
              <a:rPr lang="en-US" dirty="0">
                <a:solidFill>
                  <a:srgbClr val="374151"/>
                </a:solidFill>
                <a:latin typeface="Raleway" panose="020B0503030101060003" pitchFamily="2" charset="0"/>
              </a:rPr>
              <a:t>But they have different features and capabilities.</a:t>
            </a:r>
            <a:endParaRPr lang="en-US" i="0" dirty="0">
              <a:solidFill>
                <a:srgbClr val="374151"/>
              </a:solidFill>
              <a:effectLst/>
              <a:latin typeface="Raleway" panose="020B0503030101060003" pitchFamily="2" charset="0"/>
            </a:endParaRPr>
          </a:p>
        </p:txBody>
      </p:sp>
      <p:graphicFrame>
        <p:nvGraphicFramePr>
          <p:cNvPr id="5" name="Diagram 4"/>
          <p:cNvGraphicFramePr/>
          <p:nvPr/>
        </p:nvGraphicFramePr>
        <p:xfrm>
          <a:off x="2046156" y="987423"/>
          <a:ext cx="6220919" cy="3890116"/>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1335" y="131945"/>
            <a:ext cx="5021077"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Docker Swarm vs Kubernetes</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aphicFrame>
        <p:nvGraphicFramePr>
          <p:cNvPr id="6" name="Diagram 5"/>
          <p:cNvGraphicFramePr/>
          <p:nvPr/>
        </p:nvGraphicFramePr>
        <p:xfrm>
          <a:off x="1092778" y="644525"/>
          <a:ext cx="6498193" cy="385445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19060" y="175921"/>
            <a:ext cx="4522933"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Others Orchestration Tools</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aphicFrame>
        <p:nvGraphicFramePr>
          <p:cNvPr id="4" name="Diagram 3"/>
          <p:cNvGraphicFramePr/>
          <p:nvPr/>
        </p:nvGraphicFramePr>
        <p:xfrm>
          <a:off x="1966685" y="761238"/>
          <a:ext cx="5210629" cy="3621024"/>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64971" y="169097"/>
            <a:ext cx="361405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Why Kubernetes?</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pSp>
        <p:nvGrpSpPr>
          <p:cNvPr id="4" name="Group 3"/>
          <p:cNvGrpSpPr/>
          <p:nvPr/>
        </p:nvGrpSpPr>
        <p:grpSpPr>
          <a:xfrm>
            <a:off x="2805123" y="878670"/>
            <a:ext cx="3533754" cy="3501634"/>
            <a:chOff x="4336543" y="1771299"/>
            <a:chExt cx="3533754" cy="3501634"/>
          </a:xfrm>
        </p:grpSpPr>
        <p:sp>
          <p:nvSpPr>
            <p:cNvPr id="5" name="Circle"/>
            <p:cNvSpPr/>
            <p:nvPr/>
          </p:nvSpPr>
          <p:spPr>
            <a:xfrm>
              <a:off x="5087176" y="2590931"/>
              <a:ext cx="2017648" cy="2017644"/>
            </a:xfrm>
            <a:prstGeom prst="ellipse">
              <a:avLst/>
            </a:prstGeom>
            <a:solidFill>
              <a:schemeClr val="bg1"/>
            </a:solidFill>
            <a:ln w="12700">
              <a:miter lim="400000"/>
            </a:ln>
            <a:effectLst>
              <a:outerShdw blurRad="50800" dist="38100" dir="2700000" algn="tl" rotWithShape="0">
                <a:prstClr val="black">
                  <a:alpha val="40000"/>
                </a:prstClr>
              </a:outerShdw>
            </a:effectLst>
          </p:spPr>
          <p:txBody>
            <a:bodyPr lIns="38100" tIns="38100" rIns="38100" bIns="38100" anchor="ctr"/>
            <a:lstStyle/>
            <a:p>
              <a:pPr>
                <a:defRPr sz="3000">
                  <a:solidFill>
                    <a:srgbClr val="FFFFFF"/>
                  </a:solidFill>
                  <a:effectLst>
                    <a:outerShdw blurRad="38100" dist="12700" dir="5400000" rotWithShape="0">
                      <a:srgbClr val="000000">
                        <a:alpha val="50000"/>
                      </a:srgbClr>
                    </a:outerShdw>
                  </a:effectLst>
                </a:defRPr>
              </a:pPr>
            </a:p>
          </p:txBody>
        </p:sp>
        <p:sp>
          <p:nvSpPr>
            <p:cNvPr id="7" name="Freeform: Shape 6"/>
            <p:cNvSpPr/>
            <p:nvPr/>
          </p:nvSpPr>
          <p:spPr>
            <a:xfrm>
              <a:off x="5509961" y="1901302"/>
              <a:ext cx="1172037" cy="792227"/>
            </a:xfrm>
            <a:custGeom>
              <a:avLst/>
              <a:gdLst>
                <a:gd name="connsiteX0" fmla="*/ 359953 w 1172037"/>
                <a:gd name="connsiteY0" fmla="*/ 263 h 792227"/>
                <a:gd name="connsiteX1" fmla="*/ 336067 w 1172037"/>
                <a:gd name="connsiteY1" fmla="*/ 35691 h 792227"/>
                <a:gd name="connsiteX2" fmla="*/ 314747 w 1172037"/>
                <a:gd name="connsiteY2" fmla="*/ 141290 h 792227"/>
                <a:gd name="connsiteX3" fmla="*/ 394207 w 1172037"/>
                <a:gd name="connsiteY3" fmla="*/ 333123 h 792227"/>
                <a:gd name="connsiteX4" fmla="*/ 411129 w 1172037"/>
                <a:gd name="connsiteY4" fmla="*/ 347085 h 792227"/>
                <a:gd name="connsiteX5" fmla="*/ 433199 w 1172037"/>
                <a:gd name="connsiteY5" fmla="*/ 372170 h 792227"/>
                <a:gd name="connsiteX6" fmla="*/ 486001 w 1172037"/>
                <a:gd name="connsiteY6" fmla="*/ 407700 h 792227"/>
                <a:gd name="connsiteX7" fmla="*/ 479498 w 1172037"/>
                <a:gd name="connsiteY7" fmla="*/ 466191 h 792227"/>
                <a:gd name="connsiteX8" fmla="*/ 508733 w 1172037"/>
                <a:gd name="connsiteY8" fmla="*/ 526303 h 792227"/>
                <a:gd name="connsiteX9" fmla="*/ 424250 w 1172037"/>
                <a:gd name="connsiteY9" fmla="*/ 766751 h 792227"/>
                <a:gd name="connsiteX10" fmla="*/ 406380 w 1172037"/>
                <a:gd name="connsiteY10" fmla="*/ 774854 h 792227"/>
                <a:gd name="connsiteX11" fmla="*/ 165935 w 1172037"/>
                <a:gd name="connsiteY11" fmla="*/ 690396 h 792227"/>
                <a:gd name="connsiteX12" fmla="*/ 26262 w 1172037"/>
                <a:gd name="connsiteY12" fmla="*/ 399597 h 792227"/>
                <a:gd name="connsiteX13" fmla="*/ 203314 w 1172037"/>
                <a:gd name="connsiteY13" fmla="*/ 27582 h 792227"/>
                <a:gd name="connsiteX14" fmla="*/ 811950 w 1172037"/>
                <a:gd name="connsiteY14" fmla="*/ 0 h 792227"/>
                <a:gd name="connsiteX15" fmla="*/ 970114 w 1172037"/>
                <a:gd name="connsiteY15" fmla="*/ 27582 h 792227"/>
                <a:gd name="connsiteX16" fmla="*/ 1145526 w 1172037"/>
                <a:gd name="connsiteY16" fmla="*/ 396356 h 792227"/>
                <a:gd name="connsiteX17" fmla="*/ 1005852 w 1172037"/>
                <a:gd name="connsiteY17" fmla="*/ 685496 h 792227"/>
                <a:gd name="connsiteX18" fmla="*/ 765407 w 1172037"/>
                <a:gd name="connsiteY18" fmla="*/ 769992 h 792227"/>
                <a:gd name="connsiteX19" fmla="*/ 754041 w 1172037"/>
                <a:gd name="connsiteY19" fmla="*/ 763511 h 792227"/>
                <a:gd name="connsiteX20" fmla="*/ 669557 w 1172037"/>
                <a:gd name="connsiteY20" fmla="*/ 523062 h 792227"/>
                <a:gd name="connsiteX21" fmla="*/ 698793 w 1172037"/>
                <a:gd name="connsiteY21" fmla="*/ 462950 h 792227"/>
                <a:gd name="connsiteX22" fmla="*/ 690649 w 1172037"/>
                <a:gd name="connsiteY22" fmla="*/ 402838 h 792227"/>
                <a:gd name="connsiteX23" fmla="*/ 740427 w 1172037"/>
                <a:gd name="connsiteY23" fmla="*/ 368321 h 792227"/>
                <a:gd name="connsiteX24" fmla="*/ 754386 w 1172037"/>
                <a:gd name="connsiteY24" fmla="*/ 352502 h 792227"/>
                <a:gd name="connsiteX25" fmla="*/ 777873 w 1172037"/>
                <a:gd name="connsiteY25" fmla="*/ 333123 h 792227"/>
                <a:gd name="connsiteX26" fmla="*/ 857333 w 1172037"/>
                <a:gd name="connsiteY26" fmla="*/ 141290 h 792227"/>
                <a:gd name="connsiteX27" fmla="*/ 836014 w 1172037"/>
                <a:gd name="connsiteY27" fmla="*/ 35691 h 792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72037" h="792227">
                  <a:moveTo>
                    <a:pt x="359953" y="263"/>
                  </a:moveTo>
                  <a:lnTo>
                    <a:pt x="336067" y="35691"/>
                  </a:lnTo>
                  <a:cubicBezTo>
                    <a:pt x="322339" y="68148"/>
                    <a:pt x="314747" y="103832"/>
                    <a:pt x="314747" y="141290"/>
                  </a:cubicBezTo>
                  <a:cubicBezTo>
                    <a:pt x="314747" y="216206"/>
                    <a:pt x="345113" y="284029"/>
                    <a:pt x="394207" y="333123"/>
                  </a:cubicBezTo>
                  <a:lnTo>
                    <a:pt x="411129" y="347085"/>
                  </a:lnTo>
                  <a:lnTo>
                    <a:pt x="433199" y="372170"/>
                  </a:lnTo>
                  <a:cubicBezTo>
                    <a:pt x="449443" y="386180"/>
                    <a:pt x="467312" y="397958"/>
                    <a:pt x="486001" y="407700"/>
                  </a:cubicBezTo>
                  <a:cubicBezTo>
                    <a:pt x="474635" y="423982"/>
                    <a:pt x="469714" y="446707"/>
                    <a:pt x="479498" y="466191"/>
                  </a:cubicBezTo>
                  <a:lnTo>
                    <a:pt x="508733" y="526303"/>
                  </a:lnTo>
                  <a:cubicBezTo>
                    <a:pt x="550975" y="615661"/>
                    <a:pt x="513596" y="722883"/>
                    <a:pt x="424250" y="766751"/>
                  </a:cubicBezTo>
                  <a:lnTo>
                    <a:pt x="406380" y="774854"/>
                  </a:lnTo>
                  <a:cubicBezTo>
                    <a:pt x="317034" y="817102"/>
                    <a:pt x="209818" y="779754"/>
                    <a:pt x="165935" y="690396"/>
                  </a:cubicBezTo>
                  <a:lnTo>
                    <a:pt x="26262" y="399597"/>
                  </a:lnTo>
                  <a:cubicBezTo>
                    <a:pt x="-46857" y="246887"/>
                    <a:pt x="39268" y="66550"/>
                    <a:pt x="203314" y="27582"/>
                  </a:cubicBezTo>
                  <a:close/>
                  <a:moveTo>
                    <a:pt x="811950" y="0"/>
                  </a:moveTo>
                  <a:lnTo>
                    <a:pt x="970114" y="27582"/>
                  </a:lnTo>
                  <a:cubicBezTo>
                    <a:pt x="1134160" y="66550"/>
                    <a:pt x="1218644" y="246887"/>
                    <a:pt x="1145526" y="396356"/>
                  </a:cubicBezTo>
                  <a:lnTo>
                    <a:pt x="1005852" y="685496"/>
                  </a:lnTo>
                  <a:cubicBezTo>
                    <a:pt x="961970" y="774854"/>
                    <a:pt x="854754" y="813861"/>
                    <a:pt x="765407" y="769992"/>
                  </a:cubicBezTo>
                  <a:lnTo>
                    <a:pt x="754041" y="763511"/>
                  </a:lnTo>
                  <a:cubicBezTo>
                    <a:pt x="664695" y="719642"/>
                    <a:pt x="625675" y="612420"/>
                    <a:pt x="669557" y="523062"/>
                  </a:cubicBezTo>
                  <a:lnTo>
                    <a:pt x="698793" y="462950"/>
                  </a:lnTo>
                  <a:cubicBezTo>
                    <a:pt x="710159" y="441846"/>
                    <a:pt x="705296" y="419082"/>
                    <a:pt x="690649" y="402838"/>
                  </a:cubicBezTo>
                  <a:cubicBezTo>
                    <a:pt x="708548" y="393906"/>
                    <a:pt x="725201" y="382129"/>
                    <a:pt x="740427" y="368321"/>
                  </a:cubicBezTo>
                  <a:lnTo>
                    <a:pt x="754386" y="352502"/>
                  </a:lnTo>
                  <a:lnTo>
                    <a:pt x="777873" y="333123"/>
                  </a:lnTo>
                  <a:cubicBezTo>
                    <a:pt x="826968" y="284029"/>
                    <a:pt x="857333" y="216206"/>
                    <a:pt x="857333" y="141290"/>
                  </a:cubicBezTo>
                  <a:cubicBezTo>
                    <a:pt x="857333" y="103832"/>
                    <a:pt x="849742" y="68148"/>
                    <a:pt x="836014" y="35691"/>
                  </a:cubicBezTo>
                  <a:close/>
                </a:path>
              </a:pathLst>
            </a:custGeom>
            <a:solidFill>
              <a:schemeClr val="accent4"/>
            </a:solidFill>
            <a:ln w="12700">
              <a:miter lim="400000"/>
            </a:ln>
          </p:spPr>
          <p:txBody>
            <a:bodyPr wrap="square" lIns="38100" tIns="38100" rIns="38100" bIns="38100" anchor="ctr">
              <a:noAutofit/>
            </a:bodyPr>
            <a:lstStyle/>
            <a:p>
              <a:pPr>
                <a:defRPr sz="3000">
                  <a:solidFill>
                    <a:srgbClr val="FFFFFF"/>
                  </a:solidFill>
                  <a:effectLst>
                    <a:outerShdw blurRad="38100" dist="12700" dir="5400000" rotWithShape="0">
                      <a:srgbClr val="000000">
                        <a:alpha val="50000"/>
                      </a:srgbClr>
                    </a:outerShdw>
                  </a:effectLst>
                </a:defRPr>
              </a:pPr>
            </a:p>
          </p:txBody>
        </p:sp>
        <p:sp>
          <p:nvSpPr>
            <p:cNvPr id="8" name="Freeform: Shape 7"/>
            <p:cNvSpPr/>
            <p:nvPr/>
          </p:nvSpPr>
          <p:spPr>
            <a:xfrm>
              <a:off x="4530286" y="2216184"/>
              <a:ext cx="1056448" cy="1106665"/>
            </a:xfrm>
            <a:custGeom>
              <a:avLst/>
              <a:gdLst>
                <a:gd name="connsiteX0" fmla="*/ 108087 w 1056448"/>
                <a:gd name="connsiteY0" fmla="*/ 501751 h 1106665"/>
                <a:gd name="connsiteX1" fmla="*/ 116199 w 1056448"/>
                <a:gd name="connsiteY1" fmla="*/ 527884 h 1106665"/>
                <a:gd name="connsiteX2" fmla="*/ 366172 w 1056448"/>
                <a:gd name="connsiteY2" fmla="*/ 693577 h 1106665"/>
                <a:gd name="connsiteX3" fmla="*/ 397090 w 1056448"/>
                <a:gd name="connsiteY3" fmla="*/ 690460 h 1106665"/>
                <a:gd name="connsiteX4" fmla="*/ 444677 w 1056448"/>
                <a:gd name="connsiteY4" fmla="*/ 688698 h 1106665"/>
                <a:gd name="connsiteX5" fmla="*/ 501342 w 1056448"/>
                <a:gd name="connsiteY5" fmla="*/ 673066 h 1106665"/>
                <a:gd name="connsiteX6" fmla="*/ 540332 w 1056448"/>
                <a:gd name="connsiteY6" fmla="*/ 708797 h 1106665"/>
                <a:gd name="connsiteX7" fmla="*/ 623166 w 1056448"/>
                <a:gd name="connsiteY7" fmla="*/ 728291 h 1106665"/>
                <a:gd name="connsiteX8" fmla="*/ 757986 w 1056448"/>
                <a:gd name="connsiteY8" fmla="*/ 944357 h 1106665"/>
                <a:gd name="connsiteX9" fmla="*/ 753132 w 1056448"/>
                <a:gd name="connsiteY9" fmla="*/ 967109 h 1106665"/>
                <a:gd name="connsiteX10" fmla="*/ 537043 w 1056448"/>
                <a:gd name="connsiteY10" fmla="*/ 1101940 h 1106665"/>
                <a:gd name="connsiteX11" fmla="*/ 204037 w 1056448"/>
                <a:gd name="connsiteY11" fmla="*/ 1025592 h 1106665"/>
                <a:gd name="connsiteX12" fmla="*/ 25320 w 1056448"/>
                <a:gd name="connsiteY12" fmla="*/ 653572 h 1106665"/>
                <a:gd name="connsiteX13" fmla="*/ 663564 w 1056448"/>
                <a:gd name="connsiteY13" fmla="*/ 14 h 1106665"/>
                <a:gd name="connsiteX14" fmla="*/ 899331 w 1056448"/>
                <a:gd name="connsiteY14" fmla="*/ 149979 h 1106665"/>
                <a:gd name="connsiteX15" fmla="*/ 1039058 w 1056448"/>
                <a:gd name="connsiteY15" fmla="*/ 439135 h 1106665"/>
                <a:gd name="connsiteX16" fmla="*/ 956172 w 1056448"/>
                <a:gd name="connsiteY16" fmla="*/ 679582 h 1106665"/>
                <a:gd name="connsiteX17" fmla="*/ 952936 w 1056448"/>
                <a:gd name="connsiteY17" fmla="*/ 681211 h 1106665"/>
                <a:gd name="connsiteX18" fmla="*/ 712524 w 1056448"/>
                <a:gd name="connsiteY18" fmla="*/ 596718 h 1106665"/>
                <a:gd name="connsiteX19" fmla="*/ 681677 w 1056448"/>
                <a:gd name="connsiteY19" fmla="*/ 533348 h 1106665"/>
                <a:gd name="connsiteX20" fmla="*/ 637780 w 1056448"/>
                <a:gd name="connsiteY20" fmla="*/ 502505 h 1106665"/>
                <a:gd name="connsiteX21" fmla="*/ 640429 w 1056448"/>
                <a:gd name="connsiteY21" fmla="*/ 444022 h 1106665"/>
                <a:gd name="connsiteX22" fmla="*/ 637101 w 1056448"/>
                <a:gd name="connsiteY22" fmla="*/ 425897 h 1106665"/>
                <a:gd name="connsiteX23" fmla="*/ 637465 w 1056448"/>
                <a:gd name="connsiteY23" fmla="*/ 422284 h 1106665"/>
                <a:gd name="connsiteX24" fmla="*/ 420847 w 1056448"/>
                <a:gd name="connsiteY24" fmla="*/ 156503 h 1106665"/>
                <a:gd name="connsiteX25" fmla="*/ 390529 w 1056448"/>
                <a:gd name="connsiteY25" fmla="*/ 153446 h 1106665"/>
                <a:gd name="connsiteX26" fmla="*/ 498053 w 1056448"/>
                <a:gd name="connsiteY26" fmla="*/ 57395 h 1106665"/>
                <a:gd name="connsiteX27" fmla="*/ 663564 w 1056448"/>
                <a:gd name="connsiteY27" fmla="*/ 14 h 1106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56448" h="1106665">
                  <a:moveTo>
                    <a:pt x="108087" y="501751"/>
                  </a:moveTo>
                  <a:lnTo>
                    <a:pt x="116199" y="527884"/>
                  </a:lnTo>
                  <a:cubicBezTo>
                    <a:pt x="157383" y="625255"/>
                    <a:pt x="253799" y="693577"/>
                    <a:pt x="366172" y="693577"/>
                  </a:cubicBezTo>
                  <a:lnTo>
                    <a:pt x="397090" y="690460"/>
                  </a:lnTo>
                  <a:lnTo>
                    <a:pt x="444677" y="688698"/>
                  </a:lnTo>
                  <a:cubicBezTo>
                    <a:pt x="464374" y="685650"/>
                    <a:pt x="483465" y="680370"/>
                    <a:pt x="501342" y="673066"/>
                  </a:cubicBezTo>
                  <a:cubicBezTo>
                    <a:pt x="506196" y="690931"/>
                    <a:pt x="520810" y="703909"/>
                    <a:pt x="540332" y="708797"/>
                  </a:cubicBezTo>
                  <a:lnTo>
                    <a:pt x="623166" y="728291"/>
                  </a:lnTo>
                  <a:cubicBezTo>
                    <a:pt x="718996" y="751043"/>
                    <a:pt x="780743" y="846885"/>
                    <a:pt x="757986" y="944357"/>
                  </a:cubicBezTo>
                  <a:lnTo>
                    <a:pt x="753132" y="967109"/>
                  </a:lnTo>
                  <a:cubicBezTo>
                    <a:pt x="730375" y="1062951"/>
                    <a:pt x="634544" y="1124692"/>
                    <a:pt x="537043" y="1101940"/>
                  </a:cubicBezTo>
                  <a:lnTo>
                    <a:pt x="204037" y="1025592"/>
                  </a:lnTo>
                  <a:cubicBezTo>
                    <a:pt x="39987" y="986603"/>
                    <a:pt x="-46136" y="806268"/>
                    <a:pt x="25320" y="653572"/>
                  </a:cubicBezTo>
                  <a:close/>
                  <a:moveTo>
                    <a:pt x="663564" y="14"/>
                  </a:moveTo>
                  <a:cubicBezTo>
                    <a:pt x="759705" y="981"/>
                    <a:pt x="853628" y="54544"/>
                    <a:pt x="899331" y="149979"/>
                  </a:cubicBezTo>
                  <a:lnTo>
                    <a:pt x="1039058" y="439135"/>
                  </a:lnTo>
                  <a:cubicBezTo>
                    <a:pt x="1081284" y="528515"/>
                    <a:pt x="1043912" y="637336"/>
                    <a:pt x="956172" y="679582"/>
                  </a:cubicBezTo>
                  <a:lnTo>
                    <a:pt x="952936" y="681211"/>
                  </a:lnTo>
                  <a:cubicBezTo>
                    <a:pt x="863577" y="723404"/>
                    <a:pt x="756368" y="686044"/>
                    <a:pt x="712524" y="596718"/>
                  </a:cubicBezTo>
                  <a:lnTo>
                    <a:pt x="681677" y="533348"/>
                  </a:lnTo>
                  <a:cubicBezTo>
                    <a:pt x="671916" y="515483"/>
                    <a:pt x="655683" y="504134"/>
                    <a:pt x="637780" y="502505"/>
                  </a:cubicBezTo>
                  <a:cubicBezTo>
                    <a:pt x="641042" y="483011"/>
                    <a:pt x="641852" y="463516"/>
                    <a:pt x="640429" y="444022"/>
                  </a:cubicBezTo>
                  <a:lnTo>
                    <a:pt x="637101" y="425897"/>
                  </a:lnTo>
                  <a:lnTo>
                    <a:pt x="637465" y="422284"/>
                  </a:lnTo>
                  <a:cubicBezTo>
                    <a:pt x="637465" y="291182"/>
                    <a:pt x="544471" y="181800"/>
                    <a:pt x="420847" y="156503"/>
                  </a:cubicBezTo>
                  <a:lnTo>
                    <a:pt x="390529" y="153446"/>
                  </a:lnTo>
                  <a:lnTo>
                    <a:pt x="498053" y="57395"/>
                  </a:lnTo>
                  <a:cubicBezTo>
                    <a:pt x="547397" y="17789"/>
                    <a:pt x="605880" y="-566"/>
                    <a:pt x="663564" y="14"/>
                  </a:cubicBezTo>
                  <a:close/>
                </a:path>
              </a:pathLst>
            </a:custGeom>
            <a:solidFill>
              <a:srgbClr val="2FB9FF"/>
            </a:solidFill>
            <a:ln w="12700">
              <a:miter lim="400000"/>
            </a:ln>
          </p:spPr>
          <p:txBody>
            <a:bodyPr wrap="square" lIns="38100" tIns="38100" rIns="38100" bIns="38100" anchor="ctr">
              <a:noAutofit/>
            </a:bodyPr>
            <a:lstStyle/>
            <a:p>
              <a:pPr>
                <a:defRPr sz="3000">
                  <a:solidFill>
                    <a:srgbClr val="FFFFFF"/>
                  </a:solidFill>
                  <a:effectLst>
                    <a:outerShdw blurRad="38100" dist="12700" dir="5400000" rotWithShape="0">
                      <a:srgbClr val="000000">
                        <a:alpha val="50000"/>
                      </a:srgbClr>
                    </a:outerShdw>
                  </a:effectLst>
                </a:defRPr>
              </a:pPr>
            </a:p>
          </p:txBody>
        </p:sp>
        <p:sp>
          <p:nvSpPr>
            <p:cNvPr id="9" name="Freeform: Shape 8"/>
            <p:cNvSpPr/>
            <p:nvPr/>
          </p:nvSpPr>
          <p:spPr>
            <a:xfrm>
              <a:off x="4385277" y="3344620"/>
              <a:ext cx="896960" cy="1148664"/>
            </a:xfrm>
            <a:custGeom>
              <a:avLst/>
              <a:gdLst>
                <a:gd name="connsiteX0" fmla="*/ 730629 w 896960"/>
                <a:gd name="connsiteY0" fmla="*/ 555432 h 1148664"/>
                <a:gd name="connsiteX1" fmla="*/ 851235 w 896960"/>
                <a:gd name="connsiteY1" fmla="*/ 622430 h 1148664"/>
                <a:gd name="connsiteX2" fmla="*/ 857748 w 896960"/>
                <a:gd name="connsiteY2" fmla="*/ 630539 h 1148664"/>
                <a:gd name="connsiteX3" fmla="*/ 831739 w 896960"/>
                <a:gd name="connsiteY3" fmla="*/ 883959 h 1148664"/>
                <a:gd name="connsiteX4" fmla="*/ 573435 w 896960"/>
                <a:gd name="connsiteY4" fmla="*/ 1090313 h 1148664"/>
                <a:gd name="connsiteX5" fmla="*/ 173806 w 896960"/>
                <a:gd name="connsiteY5" fmla="*/ 1005821 h 1148664"/>
                <a:gd name="connsiteX6" fmla="*/ 112244 w 896960"/>
                <a:gd name="connsiteY6" fmla="*/ 861344 h 1148664"/>
                <a:gd name="connsiteX7" fmla="*/ 116959 w 896960"/>
                <a:gd name="connsiteY7" fmla="*/ 863903 h 1148664"/>
                <a:gd name="connsiteX8" fmla="*/ 222558 w 896960"/>
                <a:gd name="connsiteY8" fmla="*/ 885222 h 1148664"/>
                <a:gd name="connsiteX9" fmla="*/ 488340 w 896960"/>
                <a:gd name="connsiteY9" fmla="*/ 668604 h 1148664"/>
                <a:gd name="connsiteX10" fmla="*/ 488367 w 896960"/>
                <a:gd name="connsiteY10" fmla="*/ 668332 h 1148664"/>
                <a:gd name="connsiteX11" fmla="*/ 493833 w 896960"/>
                <a:gd name="connsiteY11" fmla="*/ 653335 h 1148664"/>
                <a:gd name="connsiteX12" fmla="*/ 537721 w 896960"/>
                <a:gd name="connsiteY12" fmla="*/ 641937 h 1148664"/>
                <a:gd name="connsiteX13" fmla="*/ 597827 w 896960"/>
                <a:gd name="connsiteY13" fmla="*/ 593226 h 1148664"/>
                <a:gd name="connsiteX14" fmla="*/ 730629 w 896960"/>
                <a:gd name="connsiteY14" fmla="*/ 555432 h 1148664"/>
                <a:gd name="connsiteX15" fmla="*/ 262336 w 896960"/>
                <a:gd name="connsiteY15" fmla="*/ 2 h 1148664"/>
                <a:gd name="connsiteX16" fmla="*/ 323263 w 896960"/>
                <a:gd name="connsiteY16" fmla="*/ 6771 h 1148664"/>
                <a:gd name="connsiteX17" fmla="*/ 653038 w 896960"/>
                <a:gd name="connsiteY17" fmla="*/ 81510 h 1148664"/>
                <a:gd name="connsiteX18" fmla="*/ 787894 w 896960"/>
                <a:gd name="connsiteY18" fmla="*/ 297560 h 1148664"/>
                <a:gd name="connsiteX19" fmla="*/ 571818 w 896960"/>
                <a:gd name="connsiteY19" fmla="*/ 432408 h 1148664"/>
                <a:gd name="connsiteX20" fmla="*/ 485745 w 896960"/>
                <a:gd name="connsiteY20" fmla="*/ 412901 h 1148664"/>
                <a:gd name="connsiteX21" fmla="*/ 432109 w 896960"/>
                <a:gd name="connsiteY21" fmla="*/ 430763 h 1148664"/>
                <a:gd name="connsiteX22" fmla="*/ 384598 w 896960"/>
                <a:gd name="connsiteY22" fmla="*/ 396045 h 1148664"/>
                <a:gd name="connsiteX23" fmla="*/ 380849 w 896960"/>
                <a:gd name="connsiteY23" fmla="*/ 394421 h 1148664"/>
                <a:gd name="connsiteX24" fmla="*/ 374241 w 896960"/>
                <a:gd name="connsiteY24" fmla="*/ 388969 h 1148664"/>
                <a:gd name="connsiteX25" fmla="*/ 222558 w 896960"/>
                <a:gd name="connsiteY25" fmla="*/ 342636 h 1148664"/>
                <a:gd name="connsiteX26" fmla="*/ 30725 w 896960"/>
                <a:gd name="connsiteY26" fmla="*/ 422096 h 1148664"/>
                <a:gd name="connsiteX27" fmla="*/ 10795 w 896960"/>
                <a:gd name="connsiteY27" fmla="*/ 446252 h 1148664"/>
                <a:gd name="connsiteX28" fmla="*/ 0 w 896960"/>
                <a:gd name="connsiteY28" fmla="*/ 263423 h 1148664"/>
                <a:gd name="connsiteX29" fmla="*/ 0 w 896960"/>
                <a:gd name="connsiteY29" fmla="*/ 260191 h 1148664"/>
                <a:gd name="connsiteX30" fmla="*/ 262336 w 896960"/>
                <a:gd name="connsiteY30" fmla="*/ 2 h 1148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96960" h="1148664">
                  <a:moveTo>
                    <a:pt x="730629" y="555432"/>
                  </a:moveTo>
                  <a:cubicBezTo>
                    <a:pt x="776517" y="560705"/>
                    <a:pt x="820373" y="583445"/>
                    <a:pt x="851235" y="622430"/>
                  </a:cubicBezTo>
                  <a:lnTo>
                    <a:pt x="857748" y="630539"/>
                  </a:lnTo>
                  <a:cubicBezTo>
                    <a:pt x="919472" y="708567"/>
                    <a:pt x="906488" y="820618"/>
                    <a:pt x="831739" y="883959"/>
                  </a:cubicBezTo>
                  <a:lnTo>
                    <a:pt x="573435" y="1090313"/>
                  </a:lnTo>
                  <a:cubicBezTo>
                    <a:pt x="443475" y="1194255"/>
                    <a:pt x="248556" y="1155241"/>
                    <a:pt x="173806" y="1005821"/>
                  </a:cubicBezTo>
                  <a:lnTo>
                    <a:pt x="112244" y="861344"/>
                  </a:lnTo>
                  <a:lnTo>
                    <a:pt x="116959" y="863903"/>
                  </a:lnTo>
                  <a:cubicBezTo>
                    <a:pt x="149416" y="877631"/>
                    <a:pt x="185101" y="885222"/>
                    <a:pt x="222558" y="885222"/>
                  </a:cubicBezTo>
                  <a:cubicBezTo>
                    <a:pt x="353660" y="885222"/>
                    <a:pt x="463042" y="792228"/>
                    <a:pt x="488340" y="668604"/>
                  </a:cubicBezTo>
                  <a:lnTo>
                    <a:pt x="488367" y="668332"/>
                  </a:lnTo>
                  <a:lnTo>
                    <a:pt x="493833" y="653335"/>
                  </a:lnTo>
                  <a:cubicBezTo>
                    <a:pt x="508477" y="654923"/>
                    <a:pt x="524695" y="653335"/>
                    <a:pt x="537721" y="641937"/>
                  </a:cubicBezTo>
                  <a:lnTo>
                    <a:pt x="597827" y="593226"/>
                  </a:lnTo>
                  <a:cubicBezTo>
                    <a:pt x="636820" y="562350"/>
                    <a:pt x="684741" y="550158"/>
                    <a:pt x="730629" y="555432"/>
                  </a:cubicBezTo>
                  <a:close/>
                  <a:moveTo>
                    <a:pt x="262336" y="2"/>
                  </a:moveTo>
                  <a:cubicBezTo>
                    <a:pt x="282349" y="-83"/>
                    <a:pt x="302756" y="2100"/>
                    <a:pt x="323263" y="6771"/>
                  </a:cubicBezTo>
                  <a:lnTo>
                    <a:pt x="653038" y="81510"/>
                  </a:lnTo>
                  <a:cubicBezTo>
                    <a:pt x="748901" y="104249"/>
                    <a:pt x="810625" y="200083"/>
                    <a:pt x="787894" y="297560"/>
                  </a:cubicBezTo>
                  <a:cubicBezTo>
                    <a:pt x="765162" y="393394"/>
                    <a:pt x="669299" y="455147"/>
                    <a:pt x="571818" y="432408"/>
                  </a:cubicBezTo>
                  <a:lnTo>
                    <a:pt x="485745" y="412901"/>
                  </a:lnTo>
                  <a:cubicBezTo>
                    <a:pt x="464631" y="408024"/>
                    <a:pt x="445135" y="416133"/>
                    <a:pt x="432109" y="430763"/>
                  </a:cubicBezTo>
                  <a:cubicBezTo>
                    <a:pt x="417487" y="417778"/>
                    <a:pt x="401652" y="405997"/>
                    <a:pt x="384598" y="396045"/>
                  </a:cubicBezTo>
                  <a:lnTo>
                    <a:pt x="380849" y="394421"/>
                  </a:lnTo>
                  <a:lnTo>
                    <a:pt x="374241" y="388969"/>
                  </a:lnTo>
                  <a:cubicBezTo>
                    <a:pt x="330942" y="359717"/>
                    <a:pt x="278745" y="342636"/>
                    <a:pt x="222558" y="342636"/>
                  </a:cubicBezTo>
                  <a:cubicBezTo>
                    <a:pt x="147643" y="342636"/>
                    <a:pt x="79820" y="373002"/>
                    <a:pt x="30725" y="422096"/>
                  </a:cubicBezTo>
                  <a:lnTo>
                    <a:pt x="10795" y="446252"/>
                  </a:lnTo>
                  <a:lnTo>
                    <a:pt x="0" y="263423"/>
                  </a:lnTo>
                  <a:cubicBezTo>
                    <a:pt x="0" y="261836"/>
                    <a:pt x="0" y="261836"/>
                    <a:pt x="0" y="260191"/>
                  </a:cubicBezTo>
                  <a:cubicBezTo>
                    <a:pt x="1416" y="112379"/>
                    <a:pt x="122245" y="603"/>
                    <a:pt x="262336" y="2"/>
                  </a:cubicBezTo>
                  <a:close/>
                </a:path>
              </a:pathLst>
            </a:custGeom>
            <a:solidFill>
              <a:srgbClr val="23A7AE"/>
            </a:solidFill>
            <a:ln w="12700">
              <a:miter lim="400000"/>
            </a:ln>
          </p:spPr>
          <p:txBody>
            <a:bodyPr wrap="square" lIns="38100" tIns="38100" rIns="38100" bIns="38100" anchor="ctr">
              <a:noAutofit/>
            </a:bodyPr>
            <a:lstStyle/>
            <a:p>
              <a:pPr>
                <a:defRPr sz="3000">
                  <a:solidFill>
                    <a:srgbClr val="FFFFFF"/>
                  </a:solidFill>
                  <a:effectLst>
                    <a:outerShdw blurRad="38100" dist="12700" dir="5400000" rotWithShape="0">
                      <a:srgbClr val="000000">
                        <a:alpha val="50000"/>
                      </a:srgbClr>
                    </a:outerShdw>
                  </a:effectLst>
                </a:defRPr>
              </a:pPr>
            </a:p>
          </p:txBody>
        </p:sp>
        <p:sp>
          <p:nvSpPr>
            <p:cNvPr id="10" name="Freeform: Shape 9"/>
            <p:cNvSpPr/>
            <p:nvPr/>
          </p:nvSpPr>
          <p:spPr>
            <a:xfrm>
              <a:off x="4933818" y="4285096"/>
              <a:ext cx="1097006" cy="987837"/>
            </a:xfrm>
            <a:custGeom>
              <a:avLst/>
              <a:gdLst>
                <a:gd name="connsiteX0" fmla="*/ 911776 w 1097006"/>
                <a:gd name="connsiteY0" fmla="*/ 216014 h 987837"/>
                <a:gd name="connsiteX1" fmla="*/ 919901 w 1097006"/>
                <a:gd name="connsiteY1" fmla="*/ 216014 h 987837"/>
                <a:gd name="connsiteX2" fmla="*/ 1096982 w 1097006"/>
                <a:gd name="connsiteY2" fmla="*/ 396367 h 987837"/>
                <a:gd name="connsiteX3" fmla="*/ 1096982 w 1097006"/>
                <a:gd name="connsiteY3" fmla="*/ 724531 h 987837"/>
                <a:gd name="connsiteX4" fmla="*/ 773697 w 1097006"/>
                <a:gd name="connsiteY4" fmla="*/ 981200 h 987837"/>
                <a:gd name="connsiteX5" fmla="*/ 633232 w 1097006"/>
                <a:gd name="connsiteY5" fmla="*/ 940822 h 987837"/>
                <a:gd name="connsiteX6" fmla="*/ 647814 w 1097006"/>
                <a:gd name="connsiteY6" fmla="*/ 932907 h 987837"/>
                <a:gd name="connsiteX7" fmla="*/ 767424 w 1097006"/>
                <a:gd name="connsiteY7" fmla="*/ 707946 h 987837"/>
                <a:gd name="connsiteX8" fmla="*/ 746105 w 1097006"/>
                <a:gd name="connsiteY8" fmla="*/ 602347 h 987837"/>
                <a:gd name="connsiteX9" fmla="*/ 735451 w 1097006"/>
                <a:gd name="connsiteY9" fmla="*/ 582718 h 987837"/>
                <a:gd name="connsiteX10" fmla="*/ 730429 w 1097006"/>
                <a:gd name="connsiteY10" fmla="*/ 566535 h 987837"/>
                <a:gd name="connsiteX11" fmla="*/ 702193 w 1097006"/>
                <a:gd name="connsiteY11" fmla="*/ 518193 h 987837"/>
                <a:gd name="connsiteX12" fmla="*/ 731445 w 1097006"/>
                <a:gd name="connsiteY12" fmla="*/ 469453 h 987837"/>
                <a:gd name="connsiteX13" fmla="*/ 731445 w 1097006"/>
                <a:gd name="connsiteY13" fmla="*/ 396367 h 987837"/>
                <a:gd name="connsiteX14" fmla="*/ 911776 w 1097006"/>
                <a:gd name="connsiteY14" fmla="*/ 216014 h 987837"/>
                <a:gd name="connsiteX15" fmla="*/ 488987 w 1097006"/>
                <a:gd name="connsiteY15" fmla="*/ 1197 h 987837"/>
                <a:gd name="connsiteX16" fmla="*/ 609617 w 1097006"/>
                <a:gd name="connsiteY16" fmla="*/ 68202 h 987837"/>
                <a:gd name="connsiteX17" fmla="*/ 617742 w 1097006"/>
                <a:gd name="connsiteY17" fmla="*/ 77941 h 987837"/>
                <a:gd name="connsiteX18" fmla="*/ 588491 w 1097006"/>
                <a:gd name="connsiteY18" fmla="*/ 331380 h 987837"/>
                <a:gd name="connsiteX19" fmla="*/ 531613 w 1097006"/>
                <a:gd name="connsiteY19" fmla="*/ 376890 h 987837"/>
                <a:gd name="connsiteX20" fmla="*/ 512164 w 1097006"/>
                <a:gd name="connsiteY20" fmla="*/ 428860 h 987837"/>
                <a:gd name="connsiteX21" fmla="*/ 446958 w 1097006"/>
                <a:gd name="connsiteY21" fmla="*/ 439828 h 987837"/>
                <a:gd name="connsiteX22" fmla="*/ 441932 w 1097006"/>
                <a:gd name="connsiteY22" fmla="*/ 442117 h 987837"/>
                <a:gd name="connsiteX23" fmla="*/ 441456 w 1097006"/>
                <a:gd name="connsiteY23" fmla="*/ 442165 h 987837"/>
                <a:gd name="connsiteX24" fmla="*/ 224838 w 1097006"/>
                <a:gd name="connsiteY24" fmla="*/ 707946 h 987837"/>
                <a:gd name="connsiteX25" fmla="*/ 229032 w 1097006"/>
                <a:gd name="connsiteY25" fmla="*/ 749547 h 987837"/>
                <a:gd name="connsiteX26" fmla="*/ 97875 w 1097006"/>
                <a:gd name="connsiteY26" fmla="*/ 656266 h 987837"/>
                <a:gd name="connsiteX27" fmla="*/ 99500 w 1097006"/>
                <a:gd name="connsiteY27" fmla="*/ 243638 h 987837"/>
                <a:gd name="connsiteX28" fmla="*/ 356209 w 1097006"/>
                <a:gd name="connsiteY28" fmla="*/ 38939 h 987837"/>
                <a:gd name="connsiteX29" fmla="*/ 488987 w 1097006"/>
                <a:gd name="connsiteY29" fmla="*/ 1197 h 987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97006" h="987837">
                  <a:moveTo>
                    <a:pt x="911776" y="216014"/>
                  </a:moveTo>
                  <a:lnTo>
                    <a:pt x="919901" y="216014"/>
                  </a:lnTo>
                  <a:cubicBezTo>
                    <a:pt x="1019031" y="216014"/>
                    <a:pt x="1098607" y="295656"/>
                    <a:pt x="1096982" y="396367"/>
                  </a:cubicBezTo>
                  <a:lnTo>
                    <a:pt x="1096982" y="724531"/>
                  </a:lnTo>
                  <a:cubicBezTo>
                    <a:pt x="1096982" y="893459"/>
                    <a:pt x="939402" y="1018563"/>
                    <a:pt x="773697" y="981200"/>
                  </a:cubicBezTo>
                  <a:lnTo>
                    <a:pt x="633232" y="940822"/>
                  </a:lnTo>
                  <a:lnTo>
                    <a:pt x="647814" y="932907"/>
                  </a:lnTo>
                  <a:cubicBezTo>
                    <a:pt x="719978" y="884153"/>
                    <a:pt x="767424" y="801591"/>
                    <a:pt x="767424" y="707946"/>
                  </a:cubicBezTo>
                  <a:cubicBezTo>
                    <a:pt x="767424" y="670489"/>
                    <a:pt x="759833" y="634804"/>
                    <a:pt x="746105" y="602347"/>
                  </a:cubicBezTo>
                  <a:lnTo>
                    <a:pt x="735451" y="582718"/>
                  </a:lnTo>
                  <a:lnTo>
                    <a:pt x="730429" y="566535"/>
                  </a:lnTo>
                  <a:cubicBezTo>
                    <a:pt x="722913" y="549071"/>
                    <a:pt x="713569" y="532825"/>
                    <a:pt x="702193" y="518193"/>
                  </a:cubicBezTo>
                  <a:cubicBezTo>
                    <a:pt x="718444" y="508455"/>
                    <a:pt x="731445" y="490569"/>
                    <a:pt x="731445" y="469453"/>
                  </a:cubicBezTo>
                  <a:lnTo>
                    <a:pt x="731445" y="396367"/>
                  </a:lnTo>
                  <a:cubicBezTo>
                    <a:pt x="731445" y="297247"/>
                    <a:pt x="812699" y="216014"/>
                    <a:pt x="911776" y="216014"/>
                  </a:cubicBezTo>
                  <a:close/>
                  <a:moveTo>
                    <a:pt x="488987" y="1197"/>
                  </a:moveTo>
                  <a:cubicBezTo>
                    <a:pt x="534876" y="6482"/>
                    <a:pt x="578740" y="29225"/>
                    <a:pt x="609617" y="68202"/>
                  </a:cubicBezTo>
                  <a:lnTo>
                    <a:pt x="617742" y="77941"/>
                  </a:lnTo>
                  <a:cubicBezTo>
                    <a:pt x="679495" y="155944"/>
                    <a:pt x="666494" y="269623"/>
                    <a:pt x="588491" y="331380"/>
                  </a:cubicBezTo>
                  <a:lnTo>
                    <a:pt x="531613" y="376890"/>
                  </a:lnTo>
                  <a:cubicBezTo>
                    <a:pt x="515415" y="389858"/>
                    <a:pt x="508914" y="409335"/>
                    <a:pt x="512164" y="428860"/>
                  </a:cubicBezTo>
                  <a:cubicBezTo>
                    <a:pt x="490226" y="429680"/>
                    <a:pt x="468287" y="433332"/>
                    <a:pt x="446958" y="439828"/>
                  </a:cubicBezTo>
                  <a:lnTo>
                    <a:pt x="441932" y="442117"/>
                  </a:lnTo>
                  <a:lnTo>
                    <a:pt x="441456" y="442165"/>
                  </a:lnTo>
                  <a:cubicBezTo>
                    <a:pt x="317833" y="467462"/>
                    <a:pt x="224838" y="576844"/>
                    <a:pt x="224838" y="707946"/>
                  </a:cubicBezTo>
                  <a:lnTo>
                    <a:pt x="229032" y="749547"/>
                  </a:lnTo>
                  <a:lnTo>
                    <a:pt x="97875" y="656266"/>
                  </a:lnTo>
                  <a:cubicBezTo>
                    <a:pt x="-33704" y="550686"/>
                    <a:pt x="-32079" y="349266"/>
                    <a:pt x="99500" y="243638"/>
                  </a:cubicBezTo>
                  <a:lnTo>
                    <a:pt x="356209" y="38939"/>
                  </a:lnTo>
                  <a:cubicBezTo>
                    <a:pt x="395185" y="8085"/>
                    <a:pt x="443099" y="-4089"/>
                    <a:pt x="488987" y="1197"/>
                  </a:cubicBezTo>
                  <a:close/>
                </a:path>
              </a:pathLst>
            </a:custGeom>
            <a:solidFill>
              <a:srgbClr val="F07167"/>
            </a:solidFill>
            <a:ln w="12700">
              <a:miter lim="400000"/>
            </a:ln>
          </p:spPr>
          <p:txBody>
            <a:bodyPr wrap="square" lIns="38100" tIns="38100" rIns="38100" bIns="38100" anchor="ctr">
              <a:noAutofit/>
            </a:bodyPr>
            <a:lstStyle/>
            <a:p>
              <a:pPr>
                <a:defRPr sz="3000">
                  <a:solidFill>
                    <a:srgbClr val="FFFFFF"/>
                  </a:solidFill>
                  <a:effectLst>
                    <a:outerShdw blurRad="38100" dist="12700" dir="5400000" rotWithShape="0">
                      <a:srgbClr val="000000">
                        <a:alpha val="50000"/>
                      </a:srgbClr>
                    </a:outerShdw>
                  </a:effectLst>
                </a:defRPr>
              </a:pPr>
            </a:p>
          </p:txBody>
        </p:sp>
        <p:sp>
          <p:nvSpPr>
            <p:cNvPr id="11" name="Freeform: Shape 10"/>
            <p:cNvSpPr/>
            <p:nvPr/>
          </p:nvSpPr>
          <p:spPr>
            <a:xfrm>
              <a:off x="6612926" y="2227770"/>
              <a:ext cx="1055530" cy="1101848"/>
            </a:xfrm>
            <a:custGeom>
              <a:avLst/>
              <a:gdLst>
                <a:gd name="connsiteX0" fmla="*/ 950179 w 1055530"/>
                <a:gd name="connsiteY0" fmla="*/ 506817 h 1101848"/>
                <a:gd name="connsiteX1" fmla="*/ 1030187 w 1055530"/>
                <a:gd name="connsiteY1" fmla="*/ 653568 h 1101848"/>
                <a:gd name="connsiteX2" fmla="*/ 853087 w 1055530"/>
                <a:gd name="connsiteY2" fmla="*/ 1023980 h 1101848"/>
                <a:gd name="connsiteX3" fmla="*/ 534693 w 1055530"/>
                <a:gd name="connsiteY3" fmla="*/ 1097034 h 1101848"/>
                <a:gd name="connsiteX4" fmla="*/ 318603 w 1055530"/>
                <a:gd name="connsiteY4" fmla="*/ 962226 h 1101848"/>
                <a:gd name="connsiteX5" fmla="*/ 313749 w 1055530"/>
                <a:gd name="connsiteY5" fmla="*/ 939461 h 1101848"/>
                <a:gd name="connsiteX6" fmla="*/ 448570 w 1055530"/>
                <a:gd name="connsiteY6" fmla="*/ 723433 h 1101848"/>
                <a:gd name="connsiteX7" fmla="*/ 515172 w 1055530"/>
                <a:gd name="connsiteY7" fmla="*/ 708779 h 1101848"/>
                <a:gd name="connsiteX8" fmla="*/ 555780 w 1055530"/>
                <a:gd name="connsiteY8" fmla="*/ 668168 h 1101848"/>
                <a:gd name="connsiteX9" fmla="*/ 618944 w 1055530"/>
                <a:gd name="connsiteY9" fmla="*/ 688899 h 1101848"/>
                <a:gd name="connsiteX10" fmla="*/ 680912 w 1055530"/>
                <a:gd name="connsiteY10" fmla="*/ 692291 h 1101848"/>
                <a:gd name="connsiteX11" fmla="*/ 693666 w 1055530"/>
                <a:gd name="connsiteY11" fmla="*/ 693577 h 1101848"/>
                <a:gd name="connsiteX12" fmla="*/ 943640 w 1055530"/>
                <a:gd name="connsiteY12" fmla="*/ 527884 h 1101848"/>
                <a:gd name="connsiteX13" fmla="*/ 391178 w 1055530"/>
                <a:gd name="connsiteY13" fmla="*/ 13 h 1101848"/>
                <a:gd name="connsiteX14" fmla="*/ 557398 w 1055530"/>
                <a:gd name="connsiteY14" fmla="*/ 57395 h 1101848"/>
                <a:gd name="connsiteX15" fmla="*/ 660584 w 1055530"/>
                <a:gd name="connsiteY15" fmla="*/ 149563 h 1101848"/>
                <a:gd name="connsiteX16" fmla="*/ 638991 w 1055530"/>
                <a:gd name="connsiteY16" fmla="*/ 151740 h 1101848"/>
                <a:gd name="connsiteX17" fmla="*/ 484324 w 1055530"/>
                <a:gd name="connsiteY17" fmla="*/ 244954 h 1101848"/>
                <a:gd name="connsiteX18" fmla="*/ 471671 w 1055530"/>
                <a:gd name="connsiteY18" fmla="*/ 267008 h 1101848"/>
                <a:gd name="connsiteX19" fmla="*/ 468706 w 1055530"/>
                <a:gd name="connsiteY19" fmla="*/ 270602 h 1101848"/>
                <a:gd name="connsiteX20" fmla="*/ 452853 w 1055530"/>
                <a:gd name="connsiteY20" fmla="*/ 299808 h 1101848"/>
                <a:gd name="connsiteX21" fmla="*/ 438835 w 1055530"/>
                <a:gd name="connsiteY21" fmla="*/ 324242 h 1101848"/>
                <a:gd name="connsiteX22" fmla="*/ 422373 w 1055530"/>
                <a:gd name="connsiteY22" fmla="*/ 417521 h 1101848"/>
                <a:gd name="connsiteX23" fmla="*/ 422613 w 1055530"/>
                <a:gd name="connsiteY23" fmla="*/ 419903 h 1101848"/>
                <a:gd name="connsiteX24" fmla="*/ 422373 w 1055530"/>
                <a:gd name="connsiteY24" fmla="*/ 422284 h 1101848"/>
                <a:gd name="connsiteX25" fmla="*/ 427885 w 1055530"/>
                <a:gd name="connsiteY25" fmla="*/ 476959 h 1101848"/>
                <a:gd name="connsiteX26" fmla="*/ 430816 w 1055530"/>
                <a:gd name="connsiteY26" fmla="*/ 486402 h 1101848"/>
                <a:gd name="connsiteX27" fmla="*/ 432337 w 1055530"/>
                <a:gd name="connsiteY27" fmla="*/ 508973 h 1101848"/>
                <a:gd name="connsiteX28" fmla="*/ 380351 w 1055530"/>
                <a:gd name="connsiteY28" fmla="*/ 539849 h 1101848"/>
                <a:gd name="connsiteX29" fmla="*/ 352739 w 1055530"/>
                <a:gd name="connsiteY29" fmla="*/ 598358 h 1101848"/>
                <a:gd name="connsiteX30" fmla="*/ 112325 w 1055530"/>
                <a:gd name="connsiteY30" fmla="*/ 682823 h 1101848"/>
                <a:gd name="connsiteX31" fmla="*/ 102565 w 1055530"/>
                <a:gd name="connsiteY31" fmla="*/ 677956 h 1101848"/>
                <a:gd name="connsiteX32" fmla="*/ 18060 w 1055530"/>
                <a:gd name="connsiteY32" fmla="*/ 437486 h 1101848"/>
                <a:gd name="connsiteX33" fmla="*/ 156170 w 1055530"/>
                <a:gd name="connsiteY33" fmla="*/ 149971 h 1101848"/>
                <a:gd name="connsiteX34" fmla="*/ 391178 w 1055530"/>
                <a:gd name="connsiteY34" fmla="*/ 13 h 110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55530" h="1101848">
                  <a:moveTo>
                    <a:pt x="950179" y="506817"/>
                  </a:moveTo>
                  <a:lnTo>
                    <a:pt x="1030187" y="653568"/>
                  </a:lnTo>
                  <a:cubicBezTo>
                    <a:pt x="1101643" y="806275"/>
                    <a:pt x="1015520" y="986614"/>
                    <a:pt x="853087" y="1023980"/>
                  </a:cubicBezTo>
                  <a:lnTo>
                    <a:pt x="534693" y="1097034"/>
                  </a:lnTo>
                  <a:cubicBezTo>
                    <a:pt x="437192" y="1119800"/>
                    <a:pt x="341360" y="1059669"/>
                    <a:pt x="318603" y="962226"/>
                  </a:cubicBezTo>
                  <a:lnTo>
                    <a:pt x="313749" y="939461"/>
                  </a:lnTo>
                  <a:cubicBezTo>
                    <a:pt x="290991" y="842018"/>
                    <a:pt x="351121" y="746144"/>
                    <a:pt x="448570" y="723433"/>
                  </a:cubicBezTo>
                  <a:lnTo>
                    <a:pt x="515172" y="708779"/>
                  </a:lnTo>
                  <a:cubicBezTo>
                    <a:pt x="536311" y="703912"/>
                    <a:pt x="550926" y="687689"/>
                    <a:pt x="555780" y="668168"/>
                  </a:cubicBezTo>
                  <a:cubicBezTo>
                    <a:pt x="576085" y="677929"/>
                    <a:pt x="597211" y="684837"/>
                    <a:pt x="618944" y="688899"/>
                  </a:cubicBezTo>
                  <a:lnTo>
                    <a:pt x="680912" y="692291"/>
                  </a:lnTo>
                  <a:lnTo>
                    <a:pt x="693666" y="693577"/>
                  </a:lnTo>
                  <a:cubicBezTo>
                    <a:pt x="806039" y="693577"/>
                    <a:pt x="902455" y="625255"/>
                    <a:pt x="943640" y="527884"/>
                  </a:cubicBezTo>
                  <a:close/>
                  <a:moveTo>
                    <a:pt x="391178" y="13"/>
                  </a:moveTo>
                  <a:cubicBezTo>
                    <a:pt x="448812" y="-564"/>
                    <a:pt x="507447" y="17792"/>
                    <a:pt x="557398" y="57395"/>
                  </a:cubicBezTo>
                  <a:lnTo>
                    <a:pt x="660584" y="149563"/>
                  </a:lnTo>
                  <a:lnTo>
                    <a:pt x="638991" y="151740"/>
                  </a:lnTo>
                  <a:cubicBezTo>
                    <a:pt x="577180" y="164389"/>
                    <a:pt x="523025" y="198058"/>
                    <a:pt x="484324" y="244954"/>
                  </a:cubicBezTo>
                  <a:lnTo>
                    <a:pt x="471671" y="267008"/>
                  </a:lnTo>
                  <a:lnTo>
                    <a:pt x="468706" y="270602"/>
                  </a:lnTo>
                  <a:lnTo>
                    <a:pt x="452853" y="299808"/>
                  </a:lnTo>
                  <a:lnTo>
                    <a:pt x="438835" y="324242"/>
                  </a:lnTo>
                  <a:cubicBezTo>
                    <a:pt x="428185" y="353328"/>
                    <a:pt x="422373" y="384746"/>
                    <a:pt x="422373" y="417521"/>
                  </a:cubicBezTo>
                  <a:lnTo>
                    <a:pt x="422613" y="419903"/>
                  </a:lnTo>
                  <a:lnTo>
                    <a:pt x="422373" y="422284"/>
                  </a:lnTo>
                  <a:cubicBezTo>
                    <a:pt x="422373" y="441013"/>
                    <a:pt x="424271" y="459299"/>
                    <a:pt x="427885" y="476959"/>
                  </a:cubicBezTo>
                  <a:lnTo>
                    <a:pt x="430816" y="486402"/>
                  </a:lnTo>
                  <a:lnTo>
                    <a:pt x="432337" y="508973"/>
                  </a:lnTo>
                  <a:cubicBezTo>
                    <a:pt x="411198" y="507350"/>
                    <a:pt x="390111" y="518760"/>
                    <a:pt x="380351" y="539849"/>
                  </a:cubicBezTo>
                  <a:lnTo>
                    <a:pt x="352739" y="598358"/>
                  </a:lnTo>
                  <a:cubicBezTo>
                    <a:pt x="308895" y="687689"/>
                    <a:pt x="201632" y="726677"/>
                    <a:pt x="112325" y="682823"/>
                  </a:cubicBezTo>
                  <a:lnTo>
                    <a:pt x="102565" y="677956"/>
                  </a:lnTo>
                  <a:cubicBezTo>
                    <a:pt x="13206" y="634047"/>
                    <a:pt x="-25785" y="526871"/>
                    <a:pt x="18060" y="437486"/>
                  </a:cubicBezTo>
                  <a:lnTo>
                    <a:pt x="156170" y="149971"/>
                  </a:lnTo>
                  <a:cubicBezTo>
                    <a:pt x="201841" y="54529"/>
                    <a:pt x="295120" y="974"/>
                    <a:pt x="391178" y="13"/>
                  </a:cubicBezTo>
                  <a:close/>
                </a:path>
              </a:pathLst>
            </a:custGeom>
            <a:solidFill>
              <a:srgbClr val="7030A0"/>
            </a:solidFill>
            <a:ln w="12700">
              <a:miter lim="400000"/>
            </a:ln>
          </p:spPr>
          <p:txBody>
            <a:bodyPr wrap="square" lIns="38100" tIns="38100" rIns="38100" bIns="38100" anchor="ctr">
              <a:noAutofit/>
            </a:bodyPr>
            <a:lstStyle/>
            <a:p>
              <a:pPr>
                <a:defRPr sz="3000">
                  <a:solidFill>
                    <a:srgbClr val="FFFFFF"/>
                  </a:solidFill>
                  <a:effectLst>
                    <a:outerShdw blurRad="38100" dist="12700" dir="5400000" rotWithShape="0">
                      <a:srgbClr val="000000">
                        <a:alpha val="50000"/>
                      </a:srgbClr>
                    </a:outerShdw>
                  </a:effectLst>
                </a:defRPr>
              </a:pPr>
              <a:endParaRPr dirty="0"/>
            </a:p>
          </p:txBody>
        </p:sp>
        <p:sp>
          <p:nvSpPr>
            <p:cNvPr id="12" name="Freeform: Shape 11"/>
            <p:cNvSpPr/>
            <p:nvPr/>
          </p:nvSpPr>
          <p:spPr>
            <a:xfrm>
              <a:off x="6905340" y="3343505"/>
              <a:ext cx="898330" cy="1149805"/>
            </a:xfrm>
            <a:custGeom>
              <a:avLst/>
              <a:gdLst>
                <a:gd name="connsiteX0" fmla="*/ 174198 w 898330"/>
                <a:gd name="connsiteY0" fmla="*/ 548872 h 1149805"/>
                <a:gd name="connsiteX1" fmla="*/ 306990 w 898330"/>
                <a:gd name="connsiteY1" fmla="*/ 586674 h 1149805"/>
                <a:gd name="connsiteX2" fmla="*/ 360593 w 898330"/>
                <a:gd name="connsiteY2" fmla="*/ 630510 h 1149805"/>
                <a:gd name="connsiteX3" fmla="*/ 410955 w 898330"/>
                <a:gd name="connsiteY3" fmla="*/ 640276 h 1149805"/>
                <a:gd name="connsiteX4" fmla="*/ 429452 w 898330"/>
                <a:gd name="connsiteY4" fmla="*/ 695709 h 1149805"/>
                <a:gd name="connsiteX5" fmla="*/ 442563 w 898330"/>
                <a:gd name="connsiteY5" fmla="*/ 717010 h 1149805"/>
                <a:gd name="connsiteX6" fmla="*/ 443691 w 898330"/>
                <a:gd name="connsiteY6" fmla="*/ 720644 h 1149805"/>
                <a:gd name="connsiteX7" fmla="*/ 693664 w 898330"/>
                <a:gd name="connsiteY7" fmla="*/ 886337 h 1149805"/>
                <a:gd name="connsiteX8" fmla="*/ 748339 w 898330"/>
                <a:gd name="connsiteY8" fmla="*/ 880826 h 1149805"/>
                <a:gd name="connsiteX9" fmla="*/ 783644 w 898330"/>
                <a:gd name="connsiteY9" fmla="*/ 869866 h 1149805"/>
                <a:gd name="connsiteX10" fmla="*/ 724515 w 898330"/>
                <a:gd name="connsiteY10" fmla="*/ 1007370 h 1149805"/>
                <a:gd name="connsiteX11" fmla="*/ 324858 w 898330"/>
                <a:gd name="connsiteY11" fmla="*/ 1091861 h 1149805"/>
                <a:gd name="connsiteX12" fmla="*/ 68186 w 898330"/>
                <a:gd name="connsiteY12" fmla="*/ 887163 h 1149805"/>
                <a:gd name="connsiteX13" fmla="*/ 38975 w 898330"/>
                <a:gd name="connsiteY13" fmla="*/ 633746 h 1149805"/>
                <a:gd name="connsiteX14" fmla="*/ 53559 w 898330"/>
                <a:gd name="connsiteY14" fmla="*/ 615917 h 1149805"/>
                <a:gd name="connsiteX15" fmla="*/ 174198 w 898330"/>
                <a:gd name="connsiteY15" fmla="*/ 548872 h 1149805"/>
                <a:gd name="connsiteX16" fmla="*/ 632799 w 898330"/>
                <a:gd name="connsiteY16" fmla="*/ 5 h 1149805"/>
                <a:gd name="connsiteX17" fmla="*/ 895089 w 898330"/>
                <a:gd name="connsiteY17" fmla="*/ 260123 h 1149805"/>
                <a:gd name="connsiteX18" fmla="*/ 898330 w 898330"/>
                <a:gd name="connsiteY18" fmla="*/ 265006 h 1149805"/>
                <a:gd name="connsiteX19" fmla="*/ 888929 w 898330"/>
                <a:gd name="connsiteY19" fmla="*/ 427370 h 1149805"/>
                <a:gd name="connsiteX20" fmla="*/ 885497 w 898330"/>
                <a:gd name="connsiteY20" fmla="*/ 423211 h 1149805"/>
                <a:gd name="connsiteX21" fmla="*/ 693664 w 898330"/>
                <a:gd name="connsiteY21" fmla="*/ 343751 h 1149805"/>
                <a:gd name="connsiteX22" fmla="*/ 588065 w 898330"/>
                <a:gd name="connsiteY22" fmla="*/ 365071 h 1149805"/>
                <a:gd name="connsiteX23" fmla="*/ 558731 w 898330"/>
                <a:gd name="connsiteY23" fmla="*/ 380992 h 1149805"/>
                <a:gd name="connsiteX24" fmla="*/ 519015 w 898330"/>
                <a:gd name="connsiteY24" fmla="*/ 398827 h 1149805"/>
                <a:gd name="connsiteX25" fmla="*/ 469463 w 898330"/>
                <a:gd name="connsiteY25" fmla="*/ 438815 h 1149805"/>
                <a:gd name="connsiteX26" fmla="*/ 409335 w 898330"/>
                <a:gd name="connsiteY26" fmla="*/ 412809 h 1149805"/>
                <a:gd name="connsiteX27" fmla="*/ 337864 w 898330"/>
                <a:gd name="connsiteY27" fmla="*/ 429049 h 1149805"/>
                <a:gd name="connsiteX28" fmla="*/ 121831 w 898330"/>
                <a:gd name="connsiteY28" fmla="*/ 294249 h 1149805"/>
                <a:gd name="connsiteX29" fmla="*/ 256671 w 898330"/>
                <a:gd name="connsiteY29" fmla="*/ 78195 h 1149805"/>
                <a:gd name="connsiteX30" fmla="*/ 571807 w 898330"/>
                <a:gd name="connsiteY30" fmla="*/ 6706 h 1149805"/>
                <a:gd name="connsiteX31" fmla="*/ 632799 w 898330"/>
                <a:gd name="connsiteY31" fmla="*/ 5 h 114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98330" h="1149805">
                  <a:moveTo>
                    <a:pt x="174198" y="548872"/>
                  </a:moveTo>
                  <a:cubicBezTo>
                    <a:pt x="220093" y="543591"/>
                    <a:pt x="268014" y="555785"/>
                    <a:pt x="306990" y="586674"/>
                  </a:cubicBezTo>
                  <a:lnTo>
                    <a:pt x="360593" y="630510"/>
                  </a:lnTo>
                  <a:cubicBezTo>
                    <a:pt x="375220" y="641866"/>
                    <a:pt x="394751" y="645103"/>
                    <a:pt x="410955" y="640276"/>
                  </a:cubicBezTo>
                  <a:cubicBezTo>
                    <a:pt x="415028" y="658957"/>
                    <a:pt x="421126" y="677639"/>
                    <a:pt x="429452" y="695709"/>
                  </a:cubicBezTo>
                  <a:lnTo>
                    <a:pt x="442563" y="717010"/>
                  </a:lnTo>
                  <a:lnTo>
                    <a:pt x="443691" y="720644"/>
                  </a:lnTo>
                  <a:cubicBezTo>
                    <a:pt x="484875" y="818015"/>
                    <a:pt x="581291" y="886337"/>
                    <a:pt x="693664" y="886337"/>
                  </a:cubicBezTo>
                  <a:cubicBezTo>
                    <a:pt x="712393" y="886337"/>
                    <a:pt x="730679" y="884439"/>
                    <a:pt x="748339" y="880826"/>
                  </a:cubicBezTo>
                  <a:lnTo>
                    <a:pt x="783644" y="869866"/>
                  </a:lnTo>
                  <a:lnTo>
                    <a:pt x="724515" y="1007370"/>
                  </a:lnTo>
                  <a:cubicBezTo>
                    <a:pt x="649760" y="1155229"/>
                    <a:pt x="454836" y="1195828"/>
                    <a:pt x="324858" y="1091861"/>
                  </a:cubicBezTo>
                  <a:lnTo>
                    <a:pt x="68186" y="887163"/>
                  </a:lnTo>
                  <a:cubicBezTo>
                    <a:pt x="-9768" y="825441"/>
                    <a:pt x="-22774" y="711708"/>
                    <a:pt x="38975" y="633746"/>
                  </a:cubicBezTo>
                  <a:lnTo>
                    <a:pt x="53559" y="615917"/>
                  </a:lnTo>
                  <a:cubicBezTo>
                    <a:pt x="84433" y="576908"/>
                    <a:pt x="128303" y="554153"/>
                    <a:pt x="174198" y="548872"/>
                  </a:cubicBezTo>
                  <a:close/>
                  <a:moveTo>
                    <a:pt x="632799" y="5"/>
                  </a:moveTo>
                  <a:cubicBezTo>
                    <a:pt x="773178" y="891"/>
                    <a:pt x="895089" y="113704"/>
                    <a:pt x="895089" y="260123"/>
                  </a:cubicBezTo>
                  <a:cubicBezTo>
                    <a:pt x="895089" y="261770"/>
                    <a:pt x="895089" y="261770"/>
                    <a:pt x="898330" y="265006"/>
                  </a:cubicBezTo>
                  <a:lnTo>
                    <a:pt x="888929" y="427370"/>
                  </a:lnTo>
                  <a:lnTo>
                    <a:pt x="885497" y="423211"/>
                  </a:lnTo>
                  <a:cubicBezTo>
                    <a:pt x="836403" y="374117"/>
                    <a:pt x="768580" y="343751"/>
                    <a:pt x="693664" y="343751"/>
                  </a:cubicBezTo>
                  <a:cubicBezTo>
                    <a:pt x="656207" y="343751"/>
                    <a:pt x="620522" y="351343"/>
                    <a:pt x="588065" y="365071"/>
                  </a:cubicBezTo>
                  <a:lnTo>
                    <a:pt x="558731" y="380992"/>
                  </a:lnTo>
                  <a:lnTo>
                    <a:pt x="519015" y="398827"/>
                  </a:lnTo>
                  <a:cubicBezTo>
                    <a:pt x="500742" y="409998"/>
                    <a:pt x="484090" y="423399"/>
                    <a:pt x="469463" y="438815"/>
                  </a:cubicBezTo>
                  <a:cubicBezTo>
                    <a:pt x="458077" y="419339"/>
                    <a:pt x="433727" y="406336"/>
                    <a:pt x="409335" y="412809"/>
                  </a:cubicBezTo>
                  <a:lnTo>
                    <a:pt x="337864" y="429049"/>
                  </a:lnTo>
                  <a:cubicBezTo>
                    <a:pt x="240423" y="451818"/>
                    <a:pt x="144560" y="391686"/>
                    <a:pt x="121831" y="294249"/>
                  </a:cubicBezTo>
                  <a:cubicBezTo>
                    <a:pt x="99060" y="196755"/>
                    <a:pt x="159187" y="100907"/>
                    <a:pt x="256671" y="78195"/>
                  </a:cubicBezTo>
                  <a:lnTo>
                    <a:pt x="571807" y="6706"/>
                  </a:lnTo>
                  <a:cubicBezTo>
                    <a:pt x="592314" y="2036"/>
                    <a:pt x="612745" y="-122"/>
                    <a:pt x="632799" y="5"/>
                  </a:cubicBezTo>
                  <a:close/>
                </a:path>
              </a:pathLst>
            </a:custGeom>
            <a:solidFill>
              <a:srgbClr val="54EEA8"/>
            </a:solidFill>
            <a:ln w="12700">
              <a:miter lim="400000"/>
            </a:ln>
          </p:spPr>
          <p:txBody>
            <a:bodyPr wrap="square" lIns="38100" tIns="38100" rIns="38100" bIns="38100" anchor="ctr">
              <a:noAutofit/>
            </a:bodyPr>
            <a:lstStyle/>
            <a:p>
              <a:pPr>
                <a:defRPr sz="3000">
                  <a:solidFill>
                    <a:srgbClr val="FFFFFF"/>
                  </a:solidFill>
                  <a:effectLst>
                    <a:outerShdw blurRad="38100" dist="12700" dir="5400000" rotWithShape="0">
                      <a:srgbClr val="000000">
                        <a:alpha val="50000"/>
                      </a:srgbClr>
                    </a:outerShdw>
                  </a:effectLst>
                </a:defRPr>
              </a:pPr>
              <a:endParaRPr dirty="0"/>
            </a:p>
          </p:txBody>
        </p:sp>
        <p:sp>
          <p:nvSpPr>
            <p:cNvPr id="13" name="Freeform: Shape 12"/>
            <p:cNvSpPr/>
            <p:nvPr/>
          </p:nvSpPr>
          <p:spPr>
            <a:xfrm>
              <a:off x="6153836" y="4289939"/>
              <a:ext cx="1096955" cy="982934"/>
            </a:xfrm>
            <a:custGeom>
              <a:avLst/>
              <a:gdLst>
                <a:gd name="connsiteX0" fmla="*/ 180330 w 1096955"/>
                <a:gd name="connsiteY0" fmla="*/ 212776 h 982934"/>
                <a:gd name="connsiteX1" fmla="*/ 194935 w 1096955"/>
                <a:gd name="connsiteY1" fmla="*/ 212776 h 982934"/>
                <a:gd name="connsiteX2" fmla="*/ 375265 w 1096955"/>
                <a:gd name="connsiteY2" fmla="*/ 393099 h 982934"/>
                <a:gd name="connsiteX3" fmla="*/ 375265 w 1096955"/>
                <a:gd name="connsiteY3" fmla="*/ 464594 h 982934"/>
                <a:gd name="connsiteX4" fmla="*/ 411017 w 1096955"/>
                <a:gd name="connsiteY4" fmla="*/ 516561 h 982934"/>
                <a:gd name="connsiteX5" fmla="*/ 398156 w 1096955"/>
                <a:gd name="connsiteY5" fmla="*/ 538482 h 982934"/>
                <a:gd name="connsiteX6" fmla="*/ 387480 w 1096955"/>
                <a:gd name="connsiteY6" fmla="*/ 551421 h 982934"/>
                <a:gd name="connsiteX7" fmla="*/ 341147 w 1096955"/>
                <a:gd name="connsiteY7" fmla="*/ 703103 h 982934"/>
                <a:gd name="connsiteX8" fmla="*/ 460758 w 1096955"/>
                <a:gd name="connsiteY8" fmla="*/ 928064 h 982934"/>
                <a:gd name="connsiteX9" fmla="*/ 471491 w 1096955"/>
                <a:gd name="connsiteY9" fmla="*/ 933889 h 982934"/>
                <a:gd name="connsiteX10" fmla="*/ 323286 w 1096955"/>
                <a:gd name="connsiteY10" fmla="*/ 976292 h 982934"/>
                <a:gd name="connsiteX11" fmla="*/ 0 w 1096955"/>
                <a:gd name="connsiteY11" fmla="*/ 719628 h 982934"/>
                <a:gd name="connsiteX12" fmla="*/ 0 w 1096955"/>
                <a:gd name="connsiteY12" fmla="*/ 393099 h 982934"/>
                <a:gd name="connsiteX13" fmla="*/ 180330 w 1096955"/>
                <a:gd name="connsiteY13" fmla="*/ 212776 h 982934"/>
                <a:gd name="connsiteX14" fmla="*/ 611225 w 1096955"/>
                <a:gd name="connsiteY14" fmla="*/ 1192 h 982934"/>
                <a:gd name="connsiteX15" fmla="*/ 744038 w 1096955"/>
                <a:gd name="connsiteY15" fmla="*/ 38979 h 982934"/>
                <a:gd name="connsiteX16" fmla="*/ 997443 w 1096955"/>
                <a:gd name="connsiteY16" fmla="*/ 240415 h 982934"/>
                <a:gd name="connsiteX17" fmla="*/ 999065 w 1096955"/>
                <a:gd name="connsiteY17" fmla="*/ 651395 h 982934"/>
                <a:gd name="connsiteX18" fmla="*/ 880386 w 1096955"/>
                <a:gd name="connsiteY18" fmla="*/ 736303 h 982934"/>
                <a:gd name="connsiteX19" fmla="*/ 883733 w 1096955"/>
                <a:gd name="connsiteY19" fmla="*/ 703103 h 982934"/>
                <a:gd name="connsiteX20" fmla="*/ 667115 w 1096955"/>
                <a:gd name="connsiteY20" fmla="*/ 437322 h 982934"/>
                <a:gd name="connsiteX21" fmla="*/ 665743 w 1096955"/>
                <a:gd name="connsiteY21" fmla="*/ 437184 h 982934"/>
                <a:gd name="connsiteX22" fmla="*/ 663021 w 1096955"/>
                <a:gd name="connsiteY22" fmla="*/ 435948 h 982934"/>
                <a:gd name="connsiteX23" fmla="*/ 596215 w 1096955"/>
                <a:gd name="connsiteY23" fmla="*/ 425584 h 982934"/>
                <a:gd name="connsiteX24" fmla="*/ 578313 w 1096955"/>
                <a:gd name="connsiteY24" fmla="*/ 367092 h 982934"/>
                <a:gd name="connsiteX25" fmla="*/ 519843 w 1096955"/>
                <a:gd name="connsiteY25" fmla="*/ 321603 h 982934"/>
                <a:gd name="connsiteX26" fmla="*/ 490582 w 1096955"/>
                <a:gd name="connsiteY26" fmla="*/ 68201 h 982934"/>
                <a:gd name="connsiteX27" fmla="*/ 611225 w 1096955"/>
                <a:gd name="connsiteY27" fmla="*/ 1192 h 982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096955" h="982934">
                  <a:moveTo>
                    <a:pt x="180330" y="212776"/>
                  </a:moveTo>
                  <a:lnTo>
                    <a:pt x="194935" y="212776"/>
                  </a:lnTo>
                  <a:cubicBezTo>
                    <a:pt x="294025" y="212776"/>
                    <a:pt x="375265" y="294012"/>
                    <a:pt x="375265" y="393099"/>
                  </a:cubicBezTo>
                  <a:lnTo>
                    <a:pt x="375265" y="464594"/>
                  </a:lnTo>
                  <a:cubicBezTo>
                    <a:pt x="375265" y="488970"/>
                    <a:pt x="389869" y="508451"/>
                    <a:pt x="411017" y="516561"/>
                  </a:cubicBezTo>
                  <a:lnTo>
                    <a:pt x="398156" y="538482"/>
                  </a:lnTo>
                  <a:lnTo>
                    <a:pt x="387480" y="551421"/>
                  </a:lnTo>
                  <a:cubicBezTo>
                    <a:pt x="358228" y="594719"/>
                    <a:pt x="341147" y="646917"/>
                    <a:pt x="341147" y="703103"/>
                  </a:cubicBezTo>
                  <a:cubicBezTo>
                    <a:pt x="341147" y="796748"/>
                    <a:pt x="388593" y="879310"/>
                    <a:pt x="460758" y="928064"/>
                  </a:cubicBezTo>
                  <a:lnTo>
                    <a:pt x="471491" y="933889"/>
                  </a:lnTo>
                  <a:lnTo>
                    <a:pt x="323286" y="976292"/>
                  </a:lnTo>
                  <a:cubicBezTo>
                    <a:pt x="157560" y="1013672"/>
                    <a:pt x="0" y="888578"/>
                    <a:pt x="0" y="719628"/>
                  </a:cubicBezTo>
                  <a:lnTo>
                    <a:pt x="0" y="393099"/>
                  </a:lnTo>
                  <a:cubicBezTo>
                    <a:pt x="0" y="294012"/>
                    <a:pt x="81240" y="212776"/>
                    <a:pt x="180330" y="212776"/>
                  </a:cubicBezTo>
                  <a:close/>
                  <a:moveTo>
                    <a:pt x="611225" y="1192"/>
                  </a:moveTo>
                  <a:cubicBezTo>
                    <a:pt x="657119" y="-4087"/>
                    <a:pt x="705041" y="8102"/>
                    <a:pt x="744038" y="38979"/>
                  </a:cubicBezTo>
                  <a:lnTo>
                    <a:pt x="997443" y="240415"/>
                  </a:lnTo>
                  <a:cubicBezTo>
                    <a:pt x="1129039" y="345979"/>
                    <a:pt x="1130662" y="547414"/>
                    <a:pt x="999065" y="651395"/>
                  </a:cubicBezTo>
                  <a:lnTo>
                    <a:pt x="880386" y="736303"/>
                  </a:lnTo>
                  <a:lnTo>
                    <a:pt x="883733" y="703103"/>
                  </a:lnTo>
                  <a:cubicBezTo>
                    <a:pt x="883733" y="572001"/>
                    <a:pt x="790739" y="462619"/>
                    <a:pt x="667115" y="437322"/>
                  </a:cubicBezTo>
                  <a:lnTo>
                    <a:pt x="665743" y="437184"/>
                  </a:lnTo>
                  <a:lnTo>
                    <a:pt x="663021" y="435948"/>
                  </a:lnTo>
                  <a:cubicBezTo>
                    <a:pt x="641297" y="429243"/>
                    <a:pt x="618959" y="425584"/>
                    <a:pt x="596215" y="425584"/>
                  </a:cubicBezTo>
                  <a:cubicBezTo>
                    <a:pt x="602706" y="406102"/>
                    <a:pt x="596215" y="381727"/>
                    <a:pt x="578313" y="367092"/>
                  </a:cubicBezTo>
                  <a:lnTo>
                    <a:pt x="519843" y="321603"/>
                  </a:lnTo>
                  <a:cubicBezTo>
                    <a:pt x="441848" y="259896"/>
                    <a:pt x="428866" y="146175"/>
                    <a:pt x="490582" y="68201"/>
                  </a:cubicBezTo>
                  <a:cubicBezTo>
                    <a:pt x="521466" y="29215"/>
                    <a:pt x="565331" y="6470"/>
                    <a:pt x="611225" y="1192"/>
                  </a:cubicBezTo>
                  <a:close/>
                </a:path>
              </a:pathLst>
            </a:custGeom>
            <a:solidFill>
              <a:srgbClr val="FFC000"/>
            </a:solidFill>
            <a:ln w="12700">
              <a:miter lim="400000"/>
            </a:ln>
          </p:spPr>
          <p:txBody>
            <a:bodyPr wrap="square" lIns="38100" tIns="38100" rIns="38100" bIns="38100" anchor="ctr">
              <a:noAutofit/>
            </a:bodyPr>
            <a:lstStyle/>
            <a:p>
              <a:pPr>
                <a:defRPr sz="3000">
                  <a:solidFill>
                    <a:srgbClr val="FFFFFF"/>
                  </a:solidFill>
                  <a:effectLst>
                    <a:outerShdw blurRad="38100" dist="12700" dir="5400000" rotWithShape="0">
                      <a:srgbClr val="000000">
                        <a:alpha val="50000"/>
                      </a:srgbClr>
                    </a:outerShdw>
                  </a:effectLst>
                </a:defRPr>
              </a:pPr>
            </a:p>
          </p:txBody>
        </p:sp>
        <p:sp>
          <p:nvSpPr>
            <p:cNvPr id="14" name="Circle"/>
            <p:cNvSpPr/>
            <p:nvPr/>
          </p:nvSpPr>
          <p:spPr>
            <a:xfrm>
              <a:off x="5824707" y="1771299"/>
              <a:ext cx="542586" cy="542586"/>
            </a:xfrm>
            <a:prstGeom prst="ellipse">
              <a:avLst/>
            </a:prstGeom>
            <a:solidFill>
              <a:schemeClr val="tx1">
                <a:lumMod val="75000"/>
                <a:lumOff val="25000"/>
              </a:schemeClr>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01</a:t>
              </a:r>
              <a:endParaRPr sz="2000" b="1" dirty="0">
                <a:solidFill>
                  <a:prstClr val="white">
                    <a:lumMod val="95000"/>
                  </a:prstClr>
                </a:solidFill>
                <a:latin typeface="Calibri" panose="020F0502020204030204"/>
              </a:endParaRPr>
            </a:p>
          </p:txBody>
        </p:sp>
        <p:sp>
          <p:nvSpPr>
            <p:cNvPr id="15" name="Circle"/>
            <p:cNvSpPr/>
            <p:nvPr/>
          </p:nvSpPr>
          <p:spPr>
            <a:xfrm>
              <a:off x="4625165" y="2367174"/>
              <a:ext cx="542586" cy="542586"/>
            </a:xfrm>
            <a:prstGeom prst="ellipse">
              <a:avLst/>
            </a:prstGeom>
            <a:solidFill>
              <a:schemeClr val="tx1">
                <a:lumMod val="75000"/>
                <a:lumOff val="25000"/>
              </a:schemeClr>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07</a:t>
              </a:r>
              <a:endParaRPr sz="2000" b="1" dirty="0">
                <a:solidFill>
                  <a:prstClr val="white">
                    <a:lumMod val="95000"/>
                  </a:prstClr>
                </a:solidFill>
                <a:latin typeface="Calibri" panose="020F0502020204030204"/>
              </a:endParaRPr>
            </a:p>
          </p:txBody>
        </p:sp>
        <p:sp>
          <p:nvSpPr>
            <p:cNvPr id="16" name="Circle"/>
            <p:cNvSpPr/>
            <p:nvPr/>
          </p:nvSpPr>
          <p:spPr>
            <a:xfrm>
              <a:off x="4336543" y="3687256"/>
              <a:ext cx="542586" cy="542586"/>
            </a:xfrm>
            <a:prstGeom prst="ellipse">
              <a:avLst/>
            </a:prstGeom>
            <a:solidFill>
              <a:schemeClr val="tx1">
                <a:lumMod val="75000"/>
                <a:lumOff val="25000"/>
              </a:schemeClr>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06</a:t>
              </a:r>
              <a:endParaRPr sz="2000" b="1" dirty="0">
                <a:solidFill>
                  <a:prstClr val="white">
                    <a:lumMod val="95000"/>
                  </a:prstClr>
                </a:solidFill>
                <a:latin typeface="Calibri" panose="020F0502020204030204"/>
              </a:endParaRPr>
            </a:p>
          </p:txBody>
        </p:sp>
        <p:sp>
          <p:nvSpPr>
            <p:cNvPr id="17" name="Circle"/>
            <p:cNvSpPr/>
            <p:nvPr/>
          </p:nvSpPr>
          <p:spPr>
            <a:xfrm>
              <a:off x="5158657" y="4721749"/>
              <a:ext cx="542586" cy="542586"/>
            </a:xfrm>
            <a:prstGeom prst="ellipse">
              <a:avLst/>
            </a:prstGeom>
            <a:solidFill>
              <a:schemeClr val="tx1">
                <a:lumMod val="75000"/>
                <a:lumOff val="25000"/>
              </a:schemeClr>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05</a:t>
              </a:r>
              <a:endParaRPr sz="2000" b="1" dirty="0">
                <a:solidFill>
                  <a:prstClr val="white">
                    <a:lumMod val="95000"/>
                  </a:prstClr>
                </a:solidFill>
                <a:latin typeface="Calibri" panose="020F0502020204030204"/>
              </a:endParaRPr>
            </a:p>
          </p:txBody>
        </p:sp>
        <p:sp>
          <p:nvSpPr>
            <p:cNvPr id="18" name="Circle"/>
            <p:cNvSpPr/>
            <p:nvPr/>
          </p:nvSpPr>
          <p:spPr>
            <a:xfrm>
              <a:off x="7327711" y="3687256"/>
              <a:ext cx="542586" cy="542586"/>
            </a:xfrm>
            <a:prstGeom prst="ellipse">
              <a:avLst/>
            </a:prstGeom>
            <a:solidFill>
              <a:schemeClr val="tx1">
                <a:lumMod val="75000"/>
                <a:lumOff val="25000"/>
              </a:schemeClr>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03</a:t>
              </a:r>
              <a:endParaRPr sz="2000" b="1" dirty="0">
                <a:solidFill>
                  <a:prstClr val="white">
                    <a:lumMod val="95000"/>
                  </a:prstClr>
                </a:solidFill>
                <a:latin typeface="Calibri" panose="020F0502020204030204"/>
              </a:endParaRPr>
            </a:p>
          </p:txBody>
        </p:sp>
        <p:sp>
          <p:nvSpPr>
            <p:cNvPr id="19" name="Circle"/>
            <p:cNvSpPr/>
            <p:nvPr/>
          </p:nvSpPr>
          <p:spPr>
            <a:xfrm>
              <a:off x="6494983" y="4721749"/>
              <a:ext cx="542586" cy="542586"/>
            </a:xfrm>
            <a:prstGeom prst="ellipse">
              <a:avLst/>
            </a:prstGeom>
            <a:solidFill>
              <a:schemeClr val="tx1">
                <a:lumMod val="75000"/>
                <a:lumOff val="25000"/>
              </a:schemeClr>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04</a:t>
              </a:r>
              <a:endParaRPr sz="2000" b="1" dirty="0">
                <a:solidFill>
                  <a:prstClr val="white">
                    <a:lumMod val="95000"/>
                  </a:prstClr>
                </a:solidFill>
                <a:latin typeface="Calibri" panose="020F0502020204030204"/>
              </a:endParaRPr>
            </a:p>
          </p:txBody>
        </p:sp>
        <p:sp>
          <p:nvSpPr>
            <p:cNvPr id="20" name="Circle"/>
            <p:cNvSpPr/>
            <p:nvPr/>
          </p:nvSpPr>
          <p:spPr>
            <a:xfrm>
              <a:off x="7040062" y="2373998"/>
              <a:ext cx="542586" cy="542586"/>
            </a:xfrm>
            <a:prstGeom prst="ellipse">
              <a:avLst/>
            </a:prstGeom>
            <a:solidFill>
              <a:schemeClr val="tx1">
                <a:lumMod val="75000"/>
                <a:lumOff val="25000"/>
              </a:schemeClr>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02</a:t>
              </a:r>
              <a:endParaRPr sz="2000" b="1" dirty="0">
                <a:solidFill>
                  <a:prstClr val="white">
                    <a:lumMod val="95000"/>
                  </a:prstClr>
                </a:solidFill>
                <a:latin typeface="Calibri" panose="020F0502020204030204"/>
              </a:endParaRPr>
            </a:p>
          </p:txBody>
        </p:sp>
      </p:grpSp>
      <p:grpSp>
        <p:nvGrpSpPr>
          <p:cNvPr id="25" name="Group 24"/>
          <p:cNvGrpSpPr/>
          <p:nvPr/>
        </p:nvGrpSpPr>
        <p:grpSpPr>
          <a:xfrm>
            <a:off x="6630314" y="1217056"/>
            <a:ext cx="1755959" cy="583844"/>
            <a:chOff x="6272250" y="928380"/>
            <a:chExt cx="1755959" cy="583844"/>
          </a:xfrm>
        </p:grpSpPr>
        <p:sp>
          <p:nvSpPr>
            <p:cNvPr id="22" name="TextBox 21"/>
            <p:cNvSpPr txBox="1"/>
            <p:nvPr/>
          </p:nvSpPr>
          <p:spPr>
            <a:xfrm>
              <a:off x="6856094" y="1008673"/>
              <a:ext cx="1172115" cy="369332"/>
            </a:xfrm>
            <a:prstGeom prst="rect">
              <a:avLst/>
            </a:prstGeom>
            <a:noFill/>
          </p:spPr>
          <p:txBody>
            <a:bodyPr wrap="square">
              <a:spAutoFit/>
            </a:bodyPr>
            <a:lstStyle/>
            <a:p>
              <a:r>
                <a:rPr lang="en-US" sz="1800" dirty="0"/>
                <a:t>Security</a:t>
              </a:r>
              <a:endParaRPr lang="en-US" sz="1800" dirty="0">
                <a:solidFill>
                  <a:srgbClr val="374151"/>
                </a:solidFill>
                <a:latin typeface="Söhne"/>
              </a:endParaRPr>
            </a:p>
          </p:txBody>
        </p:sp>
        <p:sp>
          <p:nvSpPr>
            <p:cNvPr id="24" name="Circle"/>
            <p:cNvSpPr/>
            <p:nvPr/>
          </p:nvSpPr>
          <p:spPr>
            <a:xfrm>
              <a:off x="6272250" y="928380"/>
              <a:ext cx="583844" cy="583844"/>
            </a:xfrm>
            <a:prstGeom prst="ellipse">
              <a:avLst/>
            </a:prstGeom>
            <a:solidFill>
              <a:srgbClr val="006DA4"/>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01</a:t>
              </a:r>
              <a:endParaRPr sz="2000" b="1" dirty="0">
                <a:solidFill>
                  <a:prstClr val="white">
                    <a:lumMod val="95000"/>
                  </a:prstClr>
                </a:solidFill>
                <a:latin typeface="Calibri" panose="020F0502020204030204"/>
              </a:endParaRPr>
            </a:p>
          </p:txBody>
        </p:sp>
      </p:grpSp>
      <p:grpSp>
        <p:nvGrpSpPr>
          <p:cNvPr id="26" name="Group 25"/>
          <p:cNvGrpSpPr/>
          <p:nvPr/>
        </p:nvGrpSpPr>
        <p:grpSpPr>
          <a:xfrm>
            <a:off x="6630314" y="2043638"/>
            <a:ext cx="2130747" cy="583844"/>
            <a:chOff x="6272250" y="928380"/>
            <a:chExt cx="2130747" cy="583844"/>
          </a:xfrm>
        </p:grpSpPr>
        <p:sp>
          <p:nvSpPr>
            <p:cNvPr id="27" name="TextBox 26"/>
            <p:cNvSpPr txBox="1"/>
            <p:nvPr/>
          </p:nvSpPr>
          <p:spPr>
            <a:xfrm>
              <a:off x="6856094" y="1008673"/>
              <a:ext cx="1546903" cy="369332"/>
            </a:xfrm>
            <a:prstGeom prst="rect">
              <a:avLst/>
            </a:prstGeom>
            <a:noFill/>
          </p:spPr>
          <p:txBody>
            <a:bodyPr wrap="square">
              <a:spAutoFit/>
            </a:bodyPr>
            <a:lstStyle/>
            <a:p>
              <a:r>
                <a:rPr lang="en-US" sz="1800" dirty="0"/>
                <a:t>Productivity</a:t>
              </a:r>
              <a:endParaRPr lang="en-US" sz="1800" dirty="0"/>
            </a:p>
          </p:txBody>
        </p:sp>
        <p:sp>
          <p:nvSpPr>
            <p:cNvPr id="28" name="Circle"/>
            <p:cNvSpPr/>
            <p:nvPr/>
          </p:nvSpPr>
          <p:spPr>
            <a:xfrm>
              <a:off x="6272250" y="928380"/>
              <a:ext cx="583844" cy="583844"/>
            </a:xfrm>
            <a:prstGeom prst="ellipse">
              <a:avLst/>
            </a:prstGeom>
            <a:solidFill>
              <a:srgbClr val="7030A0"/>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02</a:t>
              </a:r>
              <a:endParaRPr sz="2000" b="1" dirty="0">
                <a:solidFill>
                  <a:prstClr val="white">
                    <a:lumMod val="95000"/>
                  </a:prstClr>
                </a:solidFill>
                <a:latin typeface="Calibri" panose="020F0502020204030204"/>
              </a:endParaRPr>
            </a:p>
          </p:txBody>
        </p:sp>
      </p:grpSp>
      <p:grpSp>
        <p:nvGrpSpPr>
          <p:cNvPr id="29" name="Group 28"/>
          <p:cNvGrpSpPr/>
          <p:nvPr/>
        </p:nvGrpSpPr>
        <p:grpSpPr>
          <a:xfrm>
            <a:off x="6630314" y="2870220"/>
            <a:ext cx="1814788" cy="583844"/>
            <a:chOff x="6272250" y="928380"/>
            <a:chExt cx="1814788" cy="583844"/>
          </a:xfrm>
        </p:grpSpPr>
        <p:sp>
          <p:nvSpPr>
            <p:cNvPr id="30" name="TextBox 29"/>
            <p:cNvSpPr txBox="1"/>
            <p:nvPr/>
          </p:nvSpPr>
          <p:spPr>
            <a:xfrm>
              <a:off x="6872417" y="1066575"/>
              <a:ext cx="1214621" cy="369332"/>
            </a:xfrm>
            <a:prstGeom prst="rect">
              <a:avLst/>
            </a:prstGeom>
            <a:noFill/>
          </p:spPr>
          <p:txBody>
            <a:bodyPr wrap="square">
              <a:spAutoFit/>
            </a:bodyPr>
            <a:lstStyle/>
            <a:p>
              <a:r>
                <a:rPr lang="en-US" sz="1800" dirty="0"/>
                <a:t>Scalability</a:t>
              </a:r>
              <a:endParaRPr lang="en-US" sz="1800" dirty="0"/>
            </a:p>
          </p:txBody>
        </p:sp>
        <p:sp>
          <p:nvSpPr>
            <p:cNvPr id="31" name="Circle"/>
            <p:cNvSpPr/>
            <p:nvPr/>
          </p:nvSpPr>
          <p:spPr>
            <a:xfrm>
              <a:off x="6272250" y="928380"/>
              <a:ext cx="583844" cy="583844"/>
            </a:xfrm>
            <a:prstGeom prst="ellipse">
              <a:avLst/>
            </a:prstGeom>
            <a:solidFill>
              <a:srgbClr val="54EEA8"/>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03</a:t>
              </a:r>
              <a:endParaRPr sz="2000" b="1" dirty="0">
                <a:solidFill>
                  <a:prstClr val="white">
                    <a:lumMod val="95000"/>
                  </a:prstClr>
                </a:solidFill>
                <a:latin typeface="Calibri" panose="020F0502020204030204"/>
              </a:endParaRPr>
            </a:p>
          </p:txBody>
        </p:sp>
      </p:grpSp>
      <p:grpSp>
        <p:nvGrpSpPr>
          <p:cNvPr id="32" name="Group 31"/>
          <p:cNvGrpSpPr/>
          <p:nvPr/>
        </p:nvGrpSpPr>
        <p:grpSpPr>
          <a:xfrm>
            <a:off x="6630314" y="3696802"/>
            <a:ext cx="1959362" cy="646331"/>
            <a:chOff x="6272250" y="897136"/>
            <a:chExt cx="1959362" cy="646331"/>
          </a:xfrm>
        </p:grpSpPr>
        <p:sp>
          <p:nvSpPr>
            <p:cNvPr id="33" name="TextBox 32"/>
            <p:cNvSpPr txBox="1"/>
            <p:nvPr/>
          </p:nvSpPr>
          <p:spPr>
            <a:xfrm>
              <a:off x="6903147" y="897136"/>
              <a:ext cx="1328465" cy="646331"/>
            </a:xfrm>
            <a:prstGeom prst="rect">
              <a:avLst/>
            </a:prstGeom>
            <a:noFill/>
          </p:spPr>
          <p:txBody>
            <a:bodyPr wrap="square">
              <a:spAutoFit/>
            </a:bodyPr>
            <a:lstStyle/>
            <a:p>
              <a:r>
                <a:rPr lang="en-US" sz="1800" dirty="0"/>
                <a:t>Wide Ecosystem</a:t>
              </a:r>
              <a:endParaRPr lang="en-US" sz="1800" dirty="0"/>
            </a:p>
          </p:txBody>
        </p:sp>
        <p:sp>
          <p:nvSpPr>
            <p:cNvPr id="34" name="Circle"/>
            <p:cNvSpPr/>
            <p:nvPr/>
          </p:nvSpPr>
          <p:spPr>
            <a:xfrm>
              <a:off x="6272250" y="928380"/>
              <a:ext cx="583844" cy="583844"/>
            </a:xfrm>
            <a:prstGeom prst="ellipse">
              <a:avLst/>
            </a:prstGeom>
            <a:solidFill>
              <a:srgbClr val="FFC000"/>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04</a:t>
              </a:r>
              <a:endParaRPr sz="2000" b="1" dirty="0">
                <a:solidFill>
                  <a:prstClr val="white">
                    <a:lumMod val="95000"/>
                  </a:prstClr>
                </a:solidFill>
                <a:latin typeface="Calibri" panose="020F0502020204030204"/>
              </a:endParaRPr>
            </a:p>
          </p:txBody>
        </p:sp>
      </p:grpSp>
      <p:grpSp>
        <p:nvGrpSpPr>
          <p:cNvPr id="35" name="Group 34"/>
          <p:cNvGrpSpPr/>
          <p:nvPr/>
        </p:nvGrpSpPr>
        <p:grpSpPr>
          <a:xfrm>
            <a:off x="516180" y="3432825"/>
            <a:ext cx="1959362" cy="646331"/>
            <a:chOff x="6272250" y="897136"/>
            <a:chExt cx="1959362" cy="646331"/>
          </a:xfrm>
        </p:grpSpPr>
        <p:sp>
          <p:nvSpPr>
            <p:cNvPr id="36" name="TextBox 35"/>
            <p:cNvSpPr txBox="1"/>
            <p:nvPr/>
          </p:nvSpPr>
          <p:spPr>
            <a:xfrm>
              <a:off x="6903147" y="897136"/>
              <a:ext cx="1328465" cy="646331"/>
            </a:xfrm>
            <a:prstGeom prst="rect">
              <a:avLst/>
            </a:prstGeom>
            <a:noFill/>
          </p:spPr>
          <p:txBody>
            <a:bodyPr wrap="square">
              <a:spAutoFit/>
            </a:bodyPr>
            <a:lstStyle/>
            <a:p>
              <a:r>
                <a:rPr lang="en-US" sz="1800" dirty="0"/>
                <a:t>Replicated Application</a:t>
              </a:r>
              <a:endParaRPr lang="en-US" sz="1800" dirty="0"/>
            </a:p>
          </p:txBody>
        </p:sp>
        <p:sp>
          <p:nvSpPr>
            <p:cNvPr id="37" name="Circle"/>
            <p:cNvSpPr/>
            <p:nvPr/>
          </p:nvSpPr>
          <p:spPr>
            <a:xfrm>
              <a:off x="6272250" y="928380"/>
              <a:ext cx="583844" cy="583844"/>
            </a:xfrm>
            <a:prstGeom prst="ellipse">
              <a:avLst/>
            </a:prstGeom>
            <a:solidFill>
              <a:srgbClr val="F07167"/>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05</a:t>
              </a:r>
              <a:endParaRPr sz="2000" b="1" dirty="0">
                <a:solidFill>
                  <a:prstClr val="white">
                    <a:lumMod val="95000"/>
                  </a:prstClr>
                </a:solidFill>
                <a:latin typeface="Calibri" panose="020F0502020204030204"/>
              </a:endParaRPr>
            </a:p>
          </p:txBody>
        </p:sp>
      </p:grpSp>
      <p:grpSp>
        <p:nvGrpSpPr>
          <p:cNvPr id="38" name="Group 37"/>
          <p:cNvGrpSpPr/>
          <p:nvPr/>
        </p:nvGrpSpPr>
        <p:grpSpPr>
          <a:xfrm>
            <a:off x="516180" y="2569337"/>
            <a:ext cx="1959362" cy="646331"/>
            <a:chOff x="6272250" y="897136"/>
            <a:chExt cx="1959362" cy="646331"/>
          </a:xfrm>
        </p:grpSpPr>
        <p:sp>
          <p:nvSpPr>
            <p:cNvPr id="39" name="TextBox 38"/>
            <p:cNvSpPr txBox="1"/>
            <p:nvPr/>
          </p:nvSpPr>
          <p:spPr>
            <a:xfrm>
              <a:off x="6903147" y="897136"/>
              <a:ext cx="1328465" cy="646331"/>
            </a:xfrm>
            <a:prstGeom prst="rect">
              <a:avLst/>
            </a:prstGeom>
            <a:noFill/>
          </p:spPr>
          <p:txBody>
            <a:bodyPr wrap="square">
              <a:spAutoFit/>
            </a:bodyPr>
            <a:lstStyle/>
            <a:p>
              <a:r>
                <a:rPr lang="en-US" sz="1800" dirty="0"/>
                <a:t>Stateful Application</a:t>
              </a:r>
              <a:endParaRPr lang="en-US" sz="1800" dirty="0"/>
            </a:p>
          </p:txBody>
        </p:sp>
        <p:sp>
          <p:nvSpPr>
            <p:cNvPr id="40" name="Circle"/>
            <p:cNvSpPr/>
            <p:nvPr/>
          </p:nvSpPr>
          <p:spPr>
            <a:xfrm>
              <a:off x="6272250" y="928380"/>
              <a:ext cx="583844" cy="583844"/>
            </a:xfrm>
            <a:prstGeom prst="ellipse">
              <a:avLst/>
            </a:prstGeom>
            <a:solidFill>
              <a:srgbClr val="23A7AE"/>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06</a:t>
              </a:r>
              <a:endParaRPr sz="2000" b="1" dirty="0">
                <a:solidFill>
                  <a:prstClr val="white">
                    <a:lumMod val="95000"/>
                  </a:prstClr>
                </a:solidFill>
                <a:latin typeface="Calibri" panose="020F0502020204030204"/>
              </a:endParaRPr>
            </a:p>
          </p:txBody>
        </p:sp>
      </p:grpSp>
      <p:grpSp>
        <p:nvGrpSpPr>
          <p:cNvPr id="41" name="Group 40"/>
          <p:cNvGrpSpPr/>
          <p:nvPr/>
        </p:nvGrpSpPr>
        <p:grpSpPr>
          <a:xfrm>
            <a:off x="516180" y="1705848"/>
            <a:ext cx="2326565" cy="646331"/>
            <a:chOff x="6272250" y="897136"/>
            <a:chExt cx="2326565" cy="646331"/>
          </a:xfrm>
        </p:grpSpPr>
        <p:sp>
          <p:nvSpPr>
            <p:cNvPr id="42" name="TextBox 41"/>
            <p:cNvSpPr txBox="1"/>
            <p:nvPr/>
          </p:nvSpPr>
          <p:spPr>
            <a:xfrm>
              <a:off x="6903147" y="897136"/>
              <a:ext cx="1695668" cy="646331"/>
            </a:xfrm>
            <a:prstGeom prst="rect">
              <a:avLst/>
            </a:prstGeom>
            <a:noFill/>
          </p:spPr>
          <p:txBody>
            <a:bodyPr wrap="square">
              <a:spAutoFit/>
            </a:bodyPr>
            <a:lstStyle/>
            <a:p>
              <a:r>
                <a:rPr lang="en-US" sz="1800" dirty="0"/>
                <a:t>Micro-services compactivity</a:t>
              </a:r>
              <a:endParaRPr lang="en-US" sz="1800" dirty="0"/>
            </a:p>
          </p:txBody>
        </p:sp>
        <p:sp>
          <p:nvSpPr>
            <p:cNvPr id="43" name="Circle"/>
            <p:cNvSpPr/>
            <p:nvPr/>
          </p:nvSpPr>
          <p:spPr>
            <a:xfrm>
              <a:off x="6272250" y="928380"/>
              <a:ext cx="583844" cy="583844"/>
            </a:xfrm>
            <a:prstGeom prst="ellipse">
              <a:avLst/>
            </a:prstGeom>
            <a:solidFill>
              <a:schemeClr val="accent4">
                <a:lumMod val="60000"/>
                <a:lumOff val="40000"/>
              </a:schemeClr>
            </a:solidFill>
            <a:ln w="12700">
              <a:miter lim="400000"/>
            </a:ln>
          </p:spPr>
          <p:txBody>
            <a:bodyPr lIns="38100" tIns="38100" rIns="38100" bIns="38100" anchor="ctr"/>
            <a:lstStyle/>
            <a:p>
              <a:pPr algn="ctr"/>
              <a:r>
                <a:rPr lang="en-US" sz="2000" b="1" dirty="0">
                  <a:solidFill>
                    <a:prstClr val="white">
                      <a:lumMod val="95000"/>
                    </a:prstClr>
                  </a:solidFill>
                  <a:latin typeface="Calibri" panose="020F0502020204030204"/>
                </a:rPr>
                <a:t>07</a:t>
              </a:r>
              <a:endParaRPr sz="2000" b="1" dirty="0">
                <a:solidFill>
                  <a:prstClr val="white">
                    <a:lumMod val="95000"/>
                  </a:prstClr>
                </a:solidFill>
                <a:latin typeface="Calibri" panose="020F0502020204030204"/>
              </a:endParaRPr>
            </a:p>
          </p:txBody>
        </p:sp>
      </p:grpSp>
      <p:pic>
        <p:nvPicPr>
          <p:cNvPr id="45" name="Graphic 44" descr="Question Mark with solid fill"/>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986453" y="2219049"/>
            <a:ext cx="1148664" cy="1148664"/>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64971" y="169097"/>
            <a:ext cx="3614058"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Container Runtime</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graphicFrame>
        <p:nvGraphicFramePr>
          <p:cNvPr id="4" name="Diagram 3"/>
          <p:cNvGraphicFramePr/>
          <p:nvPr/>
        </p:nvGraphicFramePr>
        <p:xfrm>
          <a:off x="1313543" y="553125"/>
          <a:ext cx="6516914" cy="403725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Kubernetes Architecture Explained through Images ..."/>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001487" y="423487"/>
            <a:ext cx="6844352" cy="4296526"/>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2518661" y="60240"/>
            <a:ext cx="4106677" cy="436161"/>
          </a:xfrm>
        </p:spPr>
        <p:txBody>
          <a:bodyPr/>
          <a:lstStyle/>
          <a:p>
            <a:r>
              <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rPr>
              <a:t>Kubernetes Architecture</a:t>
            </a:r>
            <a:endParaRPr lang="en-US" dirty="0">
              <a:solidFill>
                <a:schemeClr val="accent3">
                  <a:lumMod val="75000"/>
                </a:schemeClr>
              </a:solidFill>
              <a:latin typeface="Open Sans Light" panose="020B0606030504020204" pitchFamily="34" charset="0"/>
              <a:ea typeface="Open Sans Light" panose="020B0606030504020204" pitchFamily="34" charset="0"/>
              <a:cs typeface="Open Sans Light" panose="020B0606030504020204" pitchFamily="34" charset="0"/>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Business Report">
      <a:dk1>
        <a:srgbClr val="999999"/>
      </a:dk1>
      <a:lt1>
        <a:srgbClr val="FFFFFF"/>
      </a:lt1>
      <a:dk2>
        <a:srgbClr val="050A19"/>
      </a:dk2>
      <a:lt2>
        <a:srgbClr val="FFFFFF"/>
      </a:lt2>
      <a:accent1>
        <a:srgbClr val="00CCD7"/>
      </a:accent1>
      <a:accent2>
        <a:srgbClr val="00AFD2"/>
      </a:accent2>
      <a:accent3>
        <a:srgbClr val="0092C3"/>
      </a:accent3>
      <a:accent4>
        <a:srgbClr val="006DA4"/>
      </a:accent4>
      <a:accent5>
        <a:srgbClr val="005986"/>
      </a:accent5>
      <a:accent6>
        <a:srgbClr val="00486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9079</Words>
  <Application>WPS Presentation</Application>
  <PresentationFormat>On-screen Show (16:9)</PresentationFormat>
  <Paragraphs>336</Paragraphs>
  <Slides>33</Slides>
  <Notes>2</Notes>
  <HiddenSlides>0</HiddenSlides>
  <MMClips>0</MMClips>
  <ScaleCrop>false</ScaleCrop>
  <HeadingPairs>
    <vt:vector size="6" baseType="variant">
      <vt:variant>
        <vt:lpstr>已用的字体</vt:lpstr>
      </vt:variant>
      <vt:variant>
        <vt:i4>25</vt:i4>
      </vt:variant>
      <vt:variant>
        <vt:lpstr>主题</vt:lpstr>
      </vt:variant>
      <vt:variant>
        <vt:i4>2</vt:i4>
      </vt:variant>
      <vt:variant>
        <vt:lpstr>幻灯片标题</vt:lpstr>
      </vt:variant>
      <vt:variant>
        <vt:i4>33</vt:i4>
      </vt:variant>
    </vt:vector>
  </HeadingPairs>
  <TitlesOfParts>
    <vt:vector size="60" baseType="lpstr">
      <vt:lpstr>Arial</vt:lpstr>
      <vt:lpstr>SimSun</vt:lpstr>
      <vt:lpstr>Wingdings</vt:lpstr>
      <vt:lpstr>Arial</vt:lpstr>
      <vt:lpstr>Calibri</vt:lpstr>
      <vt:lpstr>Open Sans Light</vt:lpstr>
      <vt:lpstr>Raleway</vt:lpstr>
      <vt:lpstr>Roboto</vt:lpstr>
      <vt:lpstr>Calibri</vt:lpstr>
      <vt:lpstr>Open Sans</vt:lpstr>
      <vt:lpstr>Adobe Gothic Std B</vt:lpstr>
      <vt:lpstr>Yu Gothic UI Semibold</vt:lpstr>
      <vt:lpstr>Open Sans</vt:lpstr>
      <vt:lpstr>Times New Roman</vt:lpstr>
      <vt:lpstr>Lusitana</vt:lpstr>
      <vt:lpstr>Raleway</vt:lpstr>
      <vt:lpstr>Open Sans Light</vt:lpstr>
      <vt:lpstr>Söhne</vt:lpstr>
      <vt:lpstr>Segoe Print</vt:lpstr>
      <vt:lpstr>Microsoft YaHei</vt:lpstr>
      <vt:lpstr>Arial Unicode MS</vt:lpstr>
      <vt:lpstr>Courier New</vt:lpstr>
      <vt:lpstr>Tahoma</vt:lpstr>
      <vt:lpstr>Menlo</vt:lpstr>
      <vt:lpstr>Fira Sans Extra Condensed</vt:lpstr>
      <vt:lpstr>Simple Light</vt:lpstr>
      <vt:lpstr>Office Theme</vt:lpstr>
      <vt:lpstr>PowerPoint 演示文稿</vt:lpstr>
      <vt:lpstr> Lecture Outline</vt:lpstr>
      <vt:lpstr>PowerPoint 演示文稿</vt:lpstr>
      <vt:lpstr>Docker Swarm vs Kubernetes</vt:lpstr>
      <vt:lpstr>Docker Swarm vs Kubernetes</vt:lpstr>
      <vt:lpstr>Others Orchestration Tools</vt:lpstr>
      <vt:lpstr>Why Kubernetes?</vt:lpstr>
      <vt:lpstr>Container Runtime</vt:lpstr>
      <vt:lpstr>Kubernetes Architecture</vt:lpstr>
      <vt:lpstr>Kubernetes Core Components</vt:lpstr>
      <vt:lpstr>Kubernetes Core Components</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Installation of Kubernetes Cluster</vt:lpstr>
      <vt:lpstr>References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Hp</dc:creator>
  <cp:lastModifiedBy>BJIT</cp:lastModifiedBy>
  <cp:revision>307</cp:revision>
  <dcterms:created xsi:type="dcterms:W3CDTF">2023-06-15T06:01:20Z</dcterms:created>
  <dcterms:modified xsi:type="dcterms:W3CDTF">2023-06-15T12:31:02Z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E6EC406FD57A4C589D235C2CE7AA51D2</vt:lpwstr>
  </property>
  <property fmtid="{D5CDD505-2E9C-101B-9397-08002B2CF9AE}" pid="3" name="KSOProductBuildVer">
    <vt:lpwstr>1033-11.2.0.11537</vt:lpwstr>
  </property>
</Properties>
</file>